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8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pvHx0R2Yt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exploitation?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7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https://www.youtube.com/watch?v=CpvHx0R2Ytc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1:59</a:t>
            </a:r>
          </a:p>
        </p:txBody>
      </p:sp>
    </p:spTree>
    <p:extLst>
      <p:ext uri="{BB962C8B-B14F-4D97-AF65-F5344CB8AC3E}">
        <p14:creationId xmlns:p14="http://schemas.microsoft.com/office/powerpoint/2010/main" val="4789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0063"/>
            <a:ext cx="9601200" cy="41773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dirty="0"/>
              <a:t>To exploit someone is to take unfair advantage of them. </a:t>
            </a:r>
          </a:p>
          <a:p>
            <a:pPr marL="0" indent="0">
              <a:buNone/>
            </a:pPr>
            <a:r>
              <a:rPr lang="en-CA" sz="3600" dirty="0"/>
              <a:t>It is to use another person's vulnerability for one's own benefit. ... But </a:t>
            </a:r>
            <a:r>
              <a:rPr lang="en-CA" sz="3600" b="1" dirty="0"/>
              <a:t>exploitation</a:t>
            </a:r>
            <a:r>
              <a:rPr lang="en-CA" sz="3600" dirty="0"/>
              <a:t> can also be structural—systems in which the “rules of the game” unfairly benefit one group of people to the detriment of another.</a:t>
            </a:r>
            <a:br>
              <a:rPr lang="en-CA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03951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</TotalTime>
  <Words>75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What is exploitation?</vt:lpstr>
      <vt:lpstr>The Office</vt:lpstr>
      <vt:lpstr>Exploitation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exploitation?</dc:title>
  <dc:creator>Murray Neudorf</dc:creator>
  <cp:lastModifiedBy>Murray Neudorf</cp:lastModifiedBy>
  <cp:revision>2</cp:revision>
  <dcterms:created xsi:type="dcterms:W3CDTF">2018-09-11T15:13:49Z</dcterms:created>
  <dcterms:modified xsi:type="dcterms:W3CDTF">2021-11-16T23:47:20Z</dcterms:modified>
</cp:coreProperties>
</file>