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CCA-8A8F-4CFB-8632-99366ACE37B9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750B39-7000-431B-B3CB-CA83613B0B13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CCA-8A8F-4CFB-8632-99366ACE37B9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0B39-7000-431B-B3CB-CA83613B0B1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CCA-8A8F-4CFB-8632-99366ACE37B9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0B39-7000-431B-B3CB-CA83613B0B1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CCA-8A8F-4CFB-8632-99366ACE37B9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0B39-7000-431B-B3CB-CA83613B0B1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CCA-8A8F-4CFB-8632-99366ACE37B9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0B39-7000-431B-B3CB-CA83613B0B13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CCA-8A8F-4CFB-8632-99366ACE37B9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0B39-7000-431B-B3CB-CA83613B0B1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CCA-8A8F-4CFB-8632-99366ACE37B9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0B39-7000-431B-B3CB-CA83613B0B1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CCA-8A8F-4CFB-8632-99366ACE37B9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0B39-7000-431B-B3CB-CA83613B0B1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CCA-8A8F-4CFB-8632-99366ACE37B9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0B39-7000-431B-B3CB-CA83613B0B1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CCA-8A8F-4CFB-8632-99366ACE37B9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0B39-7000-431B-B3CB-CA83613B0B1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CCA-8A8F-4CFB-8632-99366ACE37B9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0B39-7000-431B-B3CB-CA83613B0B13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3FCFCCA-8A8F-4CFB-8632-99366ACE37B9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E750B39-7000-431B-B3CB-CA83613B0B13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UNINTENTIONAL TORTS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584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Negligence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Negligence – a careless act that causes injury to another, not acting like a “reasonable person”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2 purposes of the law of negligence:</a:t>
            </a:r>
          </a:p>
          <a:p>
            <a:pPr lvl="2"/>
            <a:r>
              <a:rPr lang="en-US" dirty="0" smtClean="0"/>
              <a:t>compensate victims ($)</a:t>
            </a:r>
          </a:p>
          <a:p>
            <a:pPr lvl="2"/>
            <a:r>
              <a:rPr lang="en-US" dirty="0" smtClean="0"/>
              <a:t>Deterrence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87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To prove a negligent case the plaintiff must prove the defendant:</a:t>
            </a:r>
            <a:endParaRPr lang="en-CA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Had a duty of care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Defendant didn’t take all reasonable steps to prevent injury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They caused the damage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There were actual damages or injury</a:t>
            </a:r>
          </a:p>
        </p:txBody>
      </p:sp>
    </p:spTree>
    <p:extLst>
      <p:ext uri="{BB962C8B-B14F-4D97-AF65-F5344CB8AC3E}">
        <p14:creationId xmlns:p14="http://schemas.microsoft.com/office/powerpoint/2010/main" val="3414214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Reasonable person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See pg. 278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870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liability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Strict liability – a very high standard of care</a:t>
            </a:r>
            <a:endParaRPr lang="en-CA" dirty="0" smtClean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ex. Caring for explosives</a:t>
            </a:r>
          </a:p>
          <a:p>
            <a:pPr marL="571500" indent="-457200">
              <a:buFont typeface="+mj-lt"/>
              <a:buAutoNum type="arabicPeriod" startAt="2"/>
            </a:pPr>
            <a:r>
              <a:rPr lang="en-US" dirty="0" smtClean="0"/>
              <a:t>occupier’s liability – a high standard of care for property owners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ex. Can’t leave loaded firearms on front lawn</a:t>
            </a:r>
          </a:p>
          <a:p>
            <a:pPr marL="571500" indent="-457200">
              <a:buAutoNum type="arabicPeriod" startAt="3"/>
            </a:pPr>
            <a:r>
              <a:rPr lang="en-US" dirty="0" smtClean="0"/>
              <a:t>Vicarious liability – a person or company in authority can be held liable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	ex. If teacher is sued, so is the school board</a:t>
            </a:r>
          </a:p>
        </p:txBody>
      </p:sp>
    </p:spTree>
    <p:extLst>
      <p:ext uri="{BB962C8B-B14F-4D97-AF65-F5344CB8AC3E}">
        <p14:creationId xmlns:p14="http://schemas.microsoft.com/office/powerpoint/2010/main" val="753024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Pgs. </a:t>
            </a:r>
            <a:r>
              <a:rPr lang="en-US" smtClean="0"/>
              <a:t>278-279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9497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</TotalTime>
  <Words>96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UNINTENTIONAL TORTS</vt:lpstr>
      <vt:lpstr>Negligence</vt:lpstr>
      <vt:lpstr>Proof</vt:lpstr>
      <vt:lpstr>Reasonable person</vt:lpstr>
      <vt:lpstr>3 types of liability</vt:lpstr>
      <vt:lpstr>Cases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UNINTENTIONAL TORTS</dc:title>
  <dc:creator>Murray Neudorf</dc:creator>
  <cp:lastModifiedBy>Murray Neudorf</cp:lastModifiedBy>
  <cp:revision>2</cp:revision>
  <dcterms:created xsi:type="dcterms:W3CDTF">2013-06-03T22:33:22Z</dcterms:created>
  <dcterms:modified xsi:type="dcterms:W3CDTF">2013-06-03T22:44:48Z</dcterms:modified>
</cp:coreProperties>
</file>