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65" r:id="rId4"/>
    <p:sldId id="257" r:id="rId5"/>
    <p:sldId id="258" r:id="rId6"/>
    <p:sldId id="266" r:id="rId7"/>
    <p:sldId id="259" r:id="rId8"/>
    <p:sldId id="260" r:id="rId9"/>
    <p:sldId id="26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62C09-A075-448E-817D-5DEBE1CB7D63}" type="datetimeFigureOut">
              <a:rPr lang="en-US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69C37-9CAA-4417-836B-6116843E554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5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93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38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69C37-9CAA-4417-836B-6116843E5544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828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2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2714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7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202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6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Homicide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Manslaughter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Voluntary manslaughter takes place when the perpetrator intentionally kills the victim, though he had no prior plan or intent to kill</a:t>
            </a:r>
            <a:r>
              <a:rPr lang="en-CA" sz="2400" dirty="0" smtClean="0"/>
              <a:t>.  Crime committed in the “heat of passion”.</a:t>
            </a:r>
          </a:p>
          <a:p>
            <a:r>
              <a:rPr lang="en-CA" sz="2400" dirty="0" smtClean="0"/>
              <a:t>Ex. Colter Wall “Kate </a:t>
            </a:r>
            <a:r>
              <a:rPr lang="en-CA" sz="2400" dirty="0" err="1" smtClean="0"/>
              <a:t>McCannon</a:t>
            </a:r>
            <a:r>
              <a:rPr lang="en-CA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51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Involuntary Manslaughter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unintentional killing of a person that happens when the perpetrator is committing another minor crime, with no intent to kill, or is engaging in reckless behavior that caused the death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Ex. Killing someone while intoxicated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79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Vehicular Manslaughter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vehicular </a:t>
            </a:r>
            <a:r>
              <a:rPr lang="en-CA" sz="2400" dirty="0"/>
              <a:t>manslaughter is defined as the killing of another while illegally, negligently, or recklessly operating a motor </a:t>
            </a:r>
            <a:r>
              <a:rPr lang="en-CA" sz="2400" dirty="0" smtClean="0"/>
              <a:t>vehicle</a:t>
            </a:r>
          </a:p>
          <a:p>
            <a:r>
              <a:rPr lang="en-CA" sz="2400" dirty="0" smtClean="0"/>
              <a:t>Ex. Killing someone while fatigued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39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12" y="238125"/>
            <a:ext cx="5286375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4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42950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2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Culpable </a:t>
            </a:r>
            <a:r>
              <a:rPr lang="en-US" sz="3600" dirty="0" smtClean="0"/>
              <a:t>Homicide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To cause </a:t>
            </a:r>
            <a:r>
              <a:rPr lang="en-US" sz="2700" dirty="0"/>
              <a:t>the death of another person </a:t>
            </a:r>
            <a:r>
              <a:rPr lang="en-US" sz="2700" dirty="0" smtClean="0"/>
              <a:t>with intent (</a:t>
            </a:r>
            <a:r>
              <a:rPr lang="en-US" sz="2700" dirty="0" err="1" smtClean="0"/>
              <a:t>mens</a:t>
            </a:r>
            <a:r>
              <a:rPr lang="en-US" sz="2700" dirty="0" smtClean="0"/>
              <a:t> </a:t>
            </a:r>
            <a:r>
              <a:rPr lang="en-US" sz="2700" dirty="0"/>
              <a:t>rea)</a:t>
            </a:r>
          </a:p>
        </p:txBody>
      </p:sp>
    </p:spTree>
    <p:extLst>
      <p:ext uri="{BB962C8B-B14F-4D97-AF65-F5344CB8AC3E}">
        <p14:creationId xmlns:p14="http://schemas.microsoft.com/office/powerpoint/2010/main" val="135620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 Culpable </a:t>
            </a:r>
            <a:r>
              <a:rPr lang="en-US" sz="3600" dirty="0" smtClean="0"/>
              <a:t>Homicide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To cause </a:t>
            </a:r>
            <a:r>
              <a:rPr lang="en-US" sz="2700" dirty="0"/>
              <a:t>the death of another person </a:t>
            </a:r>
            <a:r>
              <a:rPr lang="en-US" sz="2700" dirty="0" smtClean="0"/>
              <a:t>without intent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2811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Culpable Homicide: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Murder</a:t>
            </a:r>
          </a:p>
          <a:p>
            <a:r>
              <a:rPr lang="en-US" sz="2800" dirty="0" smtClean="0"/>
              <a:t>Manslaughter</a:t>
            </a:r>
          </a:p>
          <a:p>
            <a:r>
              <a:rPr lang="en-US" sz="2800" dirty="0" smtClean="0"/>
              <a:t>Infanticide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86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1st Degree 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occurs under any of the following situations:</a:t>
            </a:r>
          </a:p>
          <a:p>
            <a:pPr lvl="1"/>
            <a:r>
              <a:rPr lang="en-US" sz="2200"/>
              <a:t>planned and deliberate</a:t>
            </a:r>
          </a:p>
          <a:p>
            <a:pPr lvl="1"/>
            <a:r>
              <a:rPr lang="en-US" sz="2200"/>
              <a:t>hire of contract with another to commit murder</a:t>
            </a:r>
          </a:p>
          <a:p>
            <a:pPr lvl="1"/>
            <a:r>
              <a:rPr lang="en-US" sz="2200"/>
              <a:t>is an on duty peace officer</a:t>
            </a:r>
          </a:p>
          <a:p>
            <a:pPr lvl="1"/>
            <a:r>
              <a:rPr lang="en-US" sz="2200"/>
              <a:t>killing someone while committing another serious offense</a:t>
            </a:r>
          </a:p>
          <a:p>
            <a:r>
              <a:rPr lang="en-US"/>
              <a:t>sentence is life in prison, no parole for 25 years</a:t>
            </a:r>
          </a:p>
        </p:txBody>
      </p:sp>
    </p:spTree>
    <p:extLst>
      <p:ext uri="{BB962C8B-B14F-4D97-AF65-F5344CB8AC3E}">
        <p14:creationId xmlns:p14="http://schemas.microsoft.com/office/powerpoint/2010/main" val="420767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2nd Degree 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/>
              <a:t>murder that doesn't fit any situations for 1st degree murder</a:t>
            </a:r>
          </a:p>
          <a:p>
            <a:r>
              <a:rPr lang="en-US" sz="2700" dirty="0"/>
              <a:t>sentence is </a:t>
            </a:r>
            <a:r>
              <a:rPr lang="en-US" sz="2700" dirty="0" smtClean="0"/>
              <a:t>life in </a:t>
            </a:r>
            <a:r>
              <a:rPr lang="en-US" sz="2700" dirty="0"/>
              <a:t>prison, no parole for 10 years</a:t>
            </a:r>
          </a:p>
        </p:txBody>
      </p:sp>
    </p:spTree>
    <p:extLst>
      <p:ext uri="{BB962C8B-B14F-4D97-AF65-F5344CB8AC3E}">
        <p14:creationId xmlns:p14="http://schemas.microsoft.com/office/powerpoint/2010/main" val="85514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Manslaughter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 wrongful killing of someone without malice or prior thought</a:t>
            </a:r>
          </a:p>
          <a:p>
            <a:r>
              <a:rPr lang="en-CA" sz="2800" dirty="0" smtClean="0"/>
              <a:t>Manslaughter </a:t>
            </a:r>
            <a:r>
              <a:rPr lang="en-CA" sz="2800" dirty="0"/>
              <a:t>is reserved for killings where the level of intent is less than murder. </a:t>
            </a:r>
            <a:endParaRPr lang="en-CA" sz="2800" dirty="0" smtClean="0"/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645230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</TotalTime>
  <Words>234</Words>
  <Application>Microsoft Office PowerPoint</Application>
  <PresentationFormat>On-screen Show (4:3)</PresentationFormat>
  <Paragraphs>37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Franklin Gothic Book</vt:lpstr>
      <vt:lpstr>Crop</vt:lpstr>
      <vt:lpstr>Types of Homicide</vt:lpstr>
      <vt:lpstr>PowerPoint Presentation</vt:lpstr>
      <vt:lpstr>PowerPoint Presentation</vt:lpstr>
      <vt:lpstr>Culpable Homicide</vt:lpstr>
      <vt:lpstr>Non Culpable Homicide</vt:lpstr>
      <vt:lpstr>3 Types of Culpable Homicide:</vt:lpstr>
      <vt:lpstr>1st Degree Murder</vt:lpstr>
      <vt:lpstr>2nd Degree Murder</vt:lpstr>
      <vt:lpstr>Manslaughter</vt:lpstr>
      <vt:lpstr>Voluntary Manslaughter </vt:lpstr>
      <vt:lpstr>Involuntary Manslaughter</vt:lpstr>
      <vt:lpstr>Vehicular Manslaughter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Homocide</dc:title>
  <dc:creator>Murray Neudorf</dc:creator>
  <cp:lastModifiedBy>Murray Neudorf</cp:lastModifiedBy>
  <cp:revision>8</cp:revision>
  <dcterms:modified xsi:type="dcterms:W3CDTF">2020-10-02T04:11:02Z</dcterms:modified>
</cp:coreProperties>
</file>