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6A5EA32-6E2F-40C7-8F14-6CC1F1002C30}" type="datetimeFigureOut">
              <a:rPr lang="en-CA" smtClean="0"/>
              <a:t>16/05/2013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0649C63-599F-4618-A02F-CD7B78BB03B1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Youth Criminal Justice </a:t>
            </a:r>
            <a:r>
              <a:rPr lang="en-US" dirty="0" err="1" smtClean="0"/>
              <a:t>ACt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913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Youth Criminal Justice Act (</a:t>
            </a:r>
            <a:r>
              <a:rPr lang="en-US" dirty="0" smtClean="0"/>
              <a:t>YCJA) replaced the </a:t>
            </a:r>
            <a:r>
              <a:rPr lang="en-US" i="1" dirty="0" smtClean="0"/>
              <a:t>Young Offenders Act </a:t>
            </a:r>
            <a:r>
              <a:rPr lang="en-US" dirty="0" smtClean="0"/>
              <a:t>(YOA) in 2003.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Major changes:</a:t>
            </a:r>
          </a:p>
          <a:p>
            <a:pPr lvl="1"/>
            <a:r>
              <a:rPr lang="en-US" dirty="0" err="1" smtClean="0"/>
              <a:t>Extrajudical</a:t>
            </a:r>
            <a:r>
              <a:rPr lang="en-US" dirty="0" smtClean="0"/>
              <a:t> measures</a:t>
            </a:r>
          </a:p>
          <a:p>
            <a:pPr lvl="1"/>
            <a:r>
              <a:rPr lang="en-US" dirty="0" smtClean="0"/>
              <a:t>Sentencing and treatment of serious, violent, and repeat offenders.</a:t>
            </a:r>
          </a:p>
          <a:p>
            <a:pPr lvl="1"/>
            <a:r>
              <a:rPr lang="en-US" dirty="0" smtClean="0"/>
              <a:t>Custody and reintegration into the community.</a:t>
            </a:r>
          </a:p>
          <a:p>
            <a:pPr lvl="1"/>
            <a:r>
              <a:rPr lang="en-US" dirty="0" smtClean="0"/>
              <a:t>Publication of names and treatment of records.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49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YCJA: </a:t>
            </a:r>
            <a:r>
              <a:rPr lang="en-US" dirty="0" err="1" smtClean="0"/>
              <a:t>Extrajudical</a:t>
            </a:r>
            <a:r>
              <a:rPr lang="en-US" dirty="0" smtClean="0"/>
              <a:t> Measures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YCJA encourages measures other than court proceedings to hold youth accountable.</a:t>
            </a:r>
          </a:p>
          <a:p>
            <a:r>
              <a:rPr lang="en-US" dirty="0" smtClean="0"/>
              <a:t>Extrajudicial measures are presumed to be adequate to hold first-time, non-violent youth accountable.</a:t>
            </a:r>
          </a:p>
          <a:p>
            <a:r>
              <a:rPr lang="en-US" dirty="0" smtClean="0"/>
              <a:t>The YCJA encourages youth the repair the harm they’ve done.</a:t>
            </a:r>
          </a:p>
          <a:p>
            <a:r>
              <a:rPr lang="en-US" dirty="0" smtClean="0"/>
              <a:t>The YCJA allows the use of warnings, police cautions and referrals to community programs to deal with youth offences.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5954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YCJA: </a:t>
            </a:r>
            <a:r>
              <a:rPr lang="en-US" dirty="0" err="1" smtClean="0"/>
              <a:t>SEntencing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YCJA provides for flexibility in sentencing by:</a:t>
            </a:r>
          </a:p>
          <a:p>
            <a:pPr lvl="1"/>
            <a:r>
              <a:rPr lang="en-US" dirty="0" smtClean="0"/>
              <a:t>Allowing a Youth Justice Court the power to impose adult sentences in extreme circumstances.</a:t>
            </a:r>
          </a:p>
          <a:p>
            <a:pPr lvl="1"/>
            <a:r>
              <a:rPr lang="en-US" dirty="0" smtClean="0"/>
              <a:t>Permit victim impact statements in Youth Justice Court</a:t>
            </a:r>
          </a:p>
          <a:p>
            <a:pPr lvl="1"/>
            <a:r>
              <a:rPr lang="en-US" dirty="0" smtClean="0"/>
              <a:t>Encouraging sentences such as compensation or restitution to the victim</a:t>
            </a:r>
          </a:p>
          <a:p>
            <a:pPr lvl="1"/>
            <a:r>
              <a:rPr lang="en-US" dirty="0" smtClean="0"/>
              <a:t>Youth sentences for first degree murder and second degree murder have maximums of 10 years and 7 years respectively.</a:t>
            </a:r>
          </a:p>
          <a:p>
            <a:pPr marL="46863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9951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YCJA: Custody and reintegration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Youths will be held separately from adults to reduce their exposure to adult criminals.</a:t>
            </a:r>
          </a:p>
          <a:p>
            <a:r>
              <a:rPr lang="en-US" dirty="0" smtClean="0"/>
              <a:t>Custody reserved for serious, violent offenders</a:t>
            </a:r>
          </a:p>
          <a:p>
            <a:r>
              <a:rPr lang="en-US" dirty="0" smtClean="0"/>
              <a:t>Youth reaching adult age during custody may be transferred to and adult facility</a:t>
            </a:r>
          </a:p>
          <a:p>
            <a:r>
              <a:rPr lang="en-US" dirty="0" smtClean="0"/>
              <a:t>Youth can be returned to custody for breach of conditions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998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YCJA: Publication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publication of names of youths who receive adult sentences</a:t>
            </a:r>
          </a:p>
          <a:p>
            <a:r>
              <a:rPr lang="en-US" dirty="0" smtClean="0"/>
              <a:t>Young offenders given a youth sentence for murder, manslaughter, sexual assault, or repeat violent offences may have their names published</a:t>
            </a:r>
          </a:p>
          <a:p>
            <a:r>
              <a:rPr lang="en-US" dirty="0" smtClean="0"/>
              <a:t>Names of youths that are at large can </a:t>
            </a:r>
            <a:r>
              <a:rPr lang="en-US" smtClean="0"/>
              <a:t>be published</a:t>
            </a:r>
          </a:p>
          <a:p>
            <a:pPr marL="6858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407398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17</TotalTime>
  <Words>281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 Pop</vt:lpstr>
      <vt:lpstr>The Youth Criminal Justice ACt</vt:lpstr>
      <vt:lpstr>PowerPoint Presentation</vt:lpstr>
      <vt:lpstr>YCJA: Extrajudical Measures</vt:lpstr>
      <vt:lpstr>YCJA: SEntencing</vt:lpstr>
      <vt:lpstr>YCJA: Custody and reintegration</vt:lpstr>
      <vt:lpstr>YCJA: Publication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Youth Criminal Justice ACt</dc:title>
  <dc:creator>Murray Neudorf</dc:creator>
  <cp:lastModifiedBy>Murray Neudorf</cp:lastModifiedBy>
  <cp:revision>2</cp:revision>
  <dcterms:created xsi:type="dcterms:W3CDTF">2013-05-16T21:04:31Z</dcterms:created>
  <dcterms:modified xsi:type="dcterms:W3CDTF">2013-05-16T21:21:31Z</dcterms:modified>
</cp:coreProperties>
</file>