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xVZtQULIM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The legacy of the second world war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459" y="1314033"/>
            <a:ext cx="5755481" cy="44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D-Day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Largest amphibious assault in history in which Canada played a large role</a:t>
            </a:r>
          </a:p>
          <a:p>
            <a:r>
              <a:rPr lang="en-US" sz="2800" dirty="0" smtClean="0"/>
              <a:t>Responsible for Juno Beach</a:t>
            </a:r>
          </a:p>
          <a:p>
            <a:r>
              <a:rPr lang="en-US" sz="2800" dirty="0" smtClean="0"/>
              <a:t>Moved further inland than any other force on D-day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38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969" y="1664494"/>
            <a:ext cx="5765006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Liberation of the Netherlands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While American forces moved on to Berlin, Canadians were responsible for liberating the Netherlands</a:t>
            </a:r>
          </a:p>
          <a:p>
            <a:r>
              <a:rPr lang="en-US" sz="3200" dirty="0" smtClean="0"/>
              <a:t>To this day the Netherlands sends Ottawa thousands of tulips in appreciation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63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Legacy of the War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Though the Second World War is not the turning point in Canadian history that the First World War was, Canada again made its mark on the world stage</a:t>
            </a:r>
          </a:p>
          <a:p>
            <a:r>
              <a:rPr lang="en-US" sz="2800" dirty="0" smtClean="0"/>
              <a:t>Following the war, Canada became an important ‘middle power’</a:t>
            </a:r>
          </a:p>
          <a:p>
            <a:r>
              <a:rPr lang="en-US" sz="2800" dirty="0" smtClean="0"/>
              <a:t>Canada ended the war with the Allies’ third largest air force and the world’s fourth largest navy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55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4343"/>
            <a:ext cx="9601200" cy="1485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922" y="1100137"/>
            <a:ext cx="3152312" cy="4693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9213" y="1300163"/>
            <a:ext cx="55831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Women again played a large role at </a:t>
            </a:r>
          </a:p>
          <a:p>
            <a:r>
              <a:rPr lang="en-US" sz="2800" dirty="0" smtClean="0"/>
              <a:t>home and began to secure further </a:t>
            </a:r>
          </a:p>
          <a:p>
            <a:r>
              <a:rPr lang="en-US" sz="2800" dirty="0" smtClean="0"/>
              <a:t>equality in Canadian society.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6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Conscription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Mackenzie King’s government promised it would not use conscription</a:t>
            </a:r>
          </a:p>
          <a:p>
            <a:r>
              <a:rPr lang="en-US" dirty="0" smtClean="0"/>
              <a:t>Asked for a plebiscite on conscription </a:t>
            </a:r>
          </a:p>
          <a:p>
            <a:r>
              <a:rPr lang="en-US" dirty="0" smtClean="0"/>
              <a:t>Every province was in </a:t>
            </a:r>
            <a:r>
              <a:rPr lang="en-US" dirty="0" err="1" smtClean="0"/>
              <a:t>favour</a:t>
            </a:r>
            <a:r>
              <a:rPr lang="en-US" dirty="0" smtClean="0"/>
              <a:t> but Quebec</a:t>
            </a:r>
          </a:p>
          <a:p>
            <a:pPr lvl="1"/>
            <a:r>
              <a:rPr lang="en-US" dirty="0" smtClean="0"/>
              <a:t>Conscripts derogatorily named ‘zombies’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0" y="4290918"/>
            <a:ext cx="3473450" cy="19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Japanese Internment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Canadians from Canada’s West coast had their property taken and were moved to isolated areas of BC’s interior</a:t>
            </a:r>
          </a:p>
          <a:p>
            <a:r>
              <a:rPr lang="en-US" dirty="0" smtClean="0"/>
              <a:t>Fear that Japanese Canadians would help Japan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invade Canada’s West Coast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758" y="3207657"/>
            <a:ext cx="4289777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144" y="997404"/>
            <a:ext cx="7856310" cy="50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xVZtQULIM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8098" y="1428750"/>
            <a:ext cx="7988203" cy="449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34" y="1178719"/>
            <a:ext cx="8424332" cy="47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Debate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Should a nation ever have a right to conscript soldiers?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44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Should Japanese Canadians have been financially compensated?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8634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we have any current threats to our freedom?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083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Battle of Hong Kong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land battle fought by Canadians in WW2</a:t>
            </a:r>
          </a:p>
          <a:p>
            <a:r>
              <a:rPr lang="en-US" sz="3200" dirty="0" smtClean="0"/>
              <a:t>Fought bravely against overwhelming odds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07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1837" y="1378744"/>
            <a:ext cx="5551043" cy="44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Battle of the Atlantic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Longest battle of the war</a:t>
            </a:r>
          </a:p>
          <a:p>
            <a:r>
              <a:rPr lang="en-US" sz="2800" dirty="0" smtClean="0"/>
              <a:t>Canadians played pivotal role in protecting ships from German U-boats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3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913" y="1250157"/>
            <a:ext cx="7157613" cy="44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Raid on Dieppe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Purpose was to gather intel and prepare for D-Day</a:t>
            </a:r>
          </a:p>
          <a:p>
            <a:r>
              <a:rPr lang="en-US" sz="2800" dirty="0" smtClean="0"/>
              <a:t>Canadians sustained heavy losses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46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493" y="1428750"/>
            <a:ext cx="7223413" cy="44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Battle of </a:t>
            </a:r>
            <a:r>
              <a:rPr lang="en-US" sz="5400" dirty="0" err="1" smtClean="0"/>
              <a:t>Ortona</a:t>
            </a:r>
            <a:r>
              <a:rPr lang="en-US" sz="5400" dirty="0" smtClean="0"/>
              <a:t> (Italy)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Nicknamed ‘Battle of Little Stalingrad’</a:t>
            </a:r>
          </a:p>
          <a:p>
            <a:r>
              <a:rPr lang="en-US" sz="2800" dirty="0" smtClean="0"/>
              <a:t>Key objective on the march to Rome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71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81</TotalTime>
  <Words>310</Words>
  <Application>Microsoft Office PowerPoint</Application>
  <PresentationFormat>Widescreen</PresentationFormat>
  <Paragraphs>40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Franklin Gothic Book</vt:lpstr>
      <vt:lpstr>Crop</vt:lpstr>
      <vt:lpstr>The legacy of the second world war</vt:lpstr>
      <vt:lpstr>PowerPoint Presentation</vt:lpstr>
      <vt:lpstr>Battle of Hong Kong</vt:lpstr>
      <vt:lpstr>PowerPoint Presentation</vt:lpstr>
      <vt:lpstr>Battle of the Atlantic</vt:lpstr>
      <vt:lpstr>PowerPoint Presentation</vt:lpstr>
      <vt:lpstr>Raid on Dieppe</vt:lpstr>
      <vt:lpstr>PowerPoint Presentation</vt:lpstr>
      <vt:lpstr>Battle of Ortona (Italy)</vt:lpstr>
      <vt:lpstr>PowerPoint Presentation</vt:lpstr>
      <vt:lpstr>D-Day</vt:lpstr>
      <vt:lpstr>PowerPoint Presentation</vt:lpstr>
      <vt:lpstr>Liberation of the Netherlands</vt:lpstr>
      <vt:lpstr>The Legacy of the War</vt:lpstr>
      <vt:lpstr>PowerPoint Presentation</vt:lpstr>
      <vt:lpstr>Conscription</vt:lpstr>
      <vt:lpstr>Japanese Internment</vt:lpstr>
      <vt:lpstr>PowerPoint Presentation</vt:lpstr>
      <vt:lpstr>PowerPoint Presentation</vt:lpstr>
      <vt:lpstr>Debate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legacy of the second world war</dc:title>
  <dc:creator>Murray Neudorf</dc:creator>
  <cp:lastModifiedBy>Murray Neudorf</cp:lastModifiedBy>
  <cp:revision>10</cp:revision>
  <dcterms:created xsi:type="dcterms:W3CDTF">2019-01-17T03:29:54Z</dcterms:created>
  <dcterms:modified xsi:type="dcterms:W3CDTF">2019-01-17T04:51:22Z</dcterms:modified>
</cp:coreProperties>
</file>