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8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19C-1692-41A6-9584-CAF3D35B97B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9834-CCD6-429F-A8B2-C10318E9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19C-1692-41A6-9584-CAF3D35B97B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9834-CCD6-429F-A8B2-C10318E9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4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19C-1692-41A6-9584-CAF3D35B97B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9834-CCD6-429F-A8B2-C10318E9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8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19C-1692-41A6-9584-CAF3D35B97B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9834-CCD6-429F-A8B2-C10318E9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8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19C-1692-41A6-9584-CAF3D35B97B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9834-CCD6-429F-A8B2-C10318E9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9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19C-1692-41A6-9584-CAF3D35B97B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9834-CCD6-429F-A8B2-C10318E9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7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19C-1692-41A6-9584-CAF3D35B97B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9834-CCD6-429F-A8B2-C10318E9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5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19C-1692-41A6-9584-CAF3D35B97B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9834-CCD6-429F-A8B2-C10318E9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19C-1692-41A6-9584-CAF3D35B97B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9834-CCD6-429F-A8B2-C10318E9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7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19C-1692-41A6-9584-CAF3D35B97B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9834-CCD6-429F-A8B2-C10318E9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7519C-1692-41A6-9584-CAF3D35B97B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9834-CCD6-429F-A8B2-C10318E9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5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7519C-1692-41A6-9584-CAF3D35B97BF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C9834-CCD6-429F-A8B2-C10318E9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9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Canadian Soldier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War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8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76109" cy="4351338"/>
          </a:xfrm>
        </p:spPr>
        <p:txBody>
          <a:bodyPr/>
          <a:lstStyle/>
          <a:p>
            <a:r>
              <a:rPr lang="en-US" dirty="0" smtClean="0"/>
              <a:t>At the beginning of the war Canada had no air force, a puny navy and a professional army of 3,100 men.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61963"/>
            <a:ext cx="4038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Eager Recruits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4622074" cy="4609420"/>
          </a:xfrm>
        </p:spPr>
        <p:txBody>
          <a:bodyPr>
            <a:normAutofit/>
          </a:bodyPr>
          <a:lstStyle/>
          <a:p>
            <a:r>
              <a:rPr lang="en-US" dirty="0" smtClean="0"/>
              <a:t>There was a surge of patriotism early in 1914.</a:t>
            </a:r>
          </a:p>
          <a:p>
            <a:r>
              <a:rPr lang="en-US" dirty="0" smtClean="0"/>
              <a:t>Even up to 1916 thousands signed up for enlistment indicating that the people of Canada felt the war was just and was a means of supporting liberal ideas and the British Empire.</a:t>
            </a:r>
          </a:p>
          <a:p>
            <a:r>
              <a:rPr lang="en-US" dirty="0" smtClean="0"/>
              <a:t>Privates were paid $1.10/day.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732" y="1027906"/>
            <a:ext cx="5962827" cy="44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Eager Recruits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789"/>
            <a:ext cx="5000897" cy="47661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Canadian Army was picky in 1814 and sent over 31,000 men as the first members of the Canadian Expeditionary Force (CEF).</a:t>
            </a:r>
          </a:p>
          <a:p>
            <a:pPr lvl="1"/>
            <a:r>
              <a:rPr lang="en-US" dirty="0" smtClean="0"/>
              <a:t>Most of these men were veterans of the Boar War.</a:t>
            </a:r>
          </a:p>
          <a:p>
            <a:r>
              <a:rPr lang="en-US" dirty="0" smtClean="0"/>
              <a:t>About 70 % of these men were British born.</a:t>
            </a:r>
          </a:p>
          <a:p>
            <a:r>
              <a:rPr lang="en-US" dirty="0" smtClean="0"/>
              <a:t>By the end of the war 630,000 men would participate and about 51% of them would be Canadians born in Canada.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44" y="1224236"/>
            <a:ext cx="5682315" cy="45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8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46817" cy="4351338"/>
          </a:xfrm>
        </p:spPr>
        <p:txBody>
          <a:bodyPr/>
          <a:lstStyle/>
          <a:p>
            <a:r>
              <a:rPr lang="en-US" dirty="0" smtClean="0"/>
              <a:t>Canadian soldiers needed to be at least 5’3”.</a:t>
            </a:r>
          </a:p>
          <a:p>
            <a:r>
              <a:rPr lang="en-US" dirty="0" smtClean="0"/>
              <a:t>Gunners needed to be bigger: a minimum of 5’7”.</a:t>
            </a:r>
          </a:p>
          <a:p>
            <a:r>
              <a:rPr lang="en-US" dirty="0" smtClean="0"/>
              <a:t>Soldiers needed to be between the ages of 18-45.</a:t>
            </a:r>
          </a:p>
          <a:p>
            <a:r>
              <a:rPr lang="en-US" dirty="0" smtClean="0"/>
              <a:t>The average age of a Canadian soldier was 26 years old.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471" y="365125"/>
            <a:ext cx="3716958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4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Ethnic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5042262"/>
          </a:xfrm>
        </p:spPr>
        <p:txBody>
          <a:bodyPr>
            <a:normAutofit/>
          </a:bodyPr>
          <a:lstStyle/>
          <a:p>
            <a:r>
              <a:rPr lang="en-US" dirty="0" smtClean="0"/>
              <a:t>Most Canadian soldiers were of British descent though men from many other ethnic groups took part.</a:t>
            </a:r>
          </a:p>
          <a:p>
            <a:r>
              <a:rPr lang="en-US" dirty="0" smtClean="0"/>
              <a:t>First Nations soldiers initially were denied entry into the army, though by the end of the war over 4,000 served.  Mostly as scouts and snipers.</a:t>
            </a:r>
          </a:p>
          <a:p>
            <a:r>
              <a:rPr lang="en-US" dirty="0" smtClean="0"/>
              <a:t>By 1916 Japanese Canadians and Black Canadians were allowed to enlist.</a:t>
            </a:r>
          </a:p>
          <a:p>
            <a:r>
              <a:rPr lang="en-US" dirty="0" smtClean="0"/>
              <a:t>As many as 4,000 Ukrainian Canadians took part even though they were seen as disloyal.</a:t>
            </a:r>
          </a:p>
          <a:p>
            <a:r>
              <a:rPr lang="en-US" dirty="0" smtClean="0"/>
              <a:t>As many as 40,000 Americans joined the CEF during the war.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2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52"/>
            <a:ext cx="10515600" cy="46094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state of being confined as a prisoner, especially for political or military reasons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More than 8,500 people of Ukrainian and German descent were interred during the war.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War Measures Act</a:t>
            </a:r>
            <a:r>
              <a:rPr lang="en-US" dirty="0" smtClean="0"/>
              <a:t> gave the Canadian government the power to withhold the civil liberties of Canadians.</a:t>
            </a:r>
          </a:p>
          <a:p>
            <a:r>
              <a:rPr lang="en-US" dirty="0" smtClean="0"/>
              <a:t>If someone of German or Austro-Hungarian descent was believed to be a spy, they could be arrested.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5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413" y="770708"/>
            <a:ext cx="9537173" cy="52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5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Name Change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Strasburg                                                    Strasbourg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Berlin                                                           Kitchener</a:t>
            </a:r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44099" y="2125192"/>
            <a:ext cx="4988210" cy="12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144110" y="3323371"/>
            <a:ext cx="5688199" cy="44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097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356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Canadian Soldier</vt:lpstr>
      <vt:lpstr>Introduction</vt:lpstr>
      <vt:lpstr>Eager Recruits</vt:lpstr>
      <vt:lpstr>Eager Recruits</vt:lpstr>
      <vt:lpstr>Requirements</vt:lpstr>
      <vt:lpstr>Ethnic Groups</vt:lpstr>
      <vt:lpstr>Internment</vt:lpstr>
      <vt:lpstr>PowerPoint Presentation</vt:lpstr>
      <vt:lpstr>Name Change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Canadian Soldier</dc:title>
  <dc:creator>Microsoft account</dc:creator>
  <cp:lastModifiedBy>Microsoft account</cp:lastModifiedBy>
  <cp:revision>3</cp:revision>
  <dcterms:created xsi:type="dcterms:W3CDTF">2021-01-06T05:52:03Z</dcterms:created>
  <dcterms:modified xsi:type="dcterms:W3CDTF">2021-01-06T06:06:51Z</dcterms:modified>
</cp:coreProperties>
</file>