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2" y="4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8E0-D8DE-43C1-BB10-8B607D3E8498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617-D63E-4C86-B3AF-BDA0E828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9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8E0-D8DE-43C1-BB10-8B607D3E8498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617-D63E-4C86-B3AF-BDA0E828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3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8E0-D8DE-43C1-BB10-8B607D3E8498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617-D63E-4C86-B3AF-BDA0E828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5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8E0-D8DE-43C1-BB10-8B607D3E8498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617-D63E-4C86-B3AF-BDA0E828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3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8E0-D8DE-43C1-BB10-8B607D3E8498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617-D63E-4C86-B3AF-BDA0E828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1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8E0-D8DE-43C1-BB10-8B607D3E8498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617-D63E-4C86-B3AF-BDA0E828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8E0-D8DE-43C1-BB10-8B607D3E8498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617-D63E-4C86-B3AF-BDA0E828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6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8E0-D8DE-43C1-BB10-8B607D3E8498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617-D63E-4C86-B3AF-BDA0E828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4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8E0-D8DE-43C1-BB10-8B607D3E8498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617-D63E-4C86-B3AF-BDA0E828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3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8E0-D8DE-43C1-BB10-8B607D3E8498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617-D63E-4C86-B3AF-BDA0E828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168E0-D8DE-43C1-BB10-8B607D3E8498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27617-D63E-4C86-B3AF-BDA0E828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68E0-D8DE-43C1-BB10-8B607D3E8498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27617-D63E-4C86-B3AF-BDA0E828F3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722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340118"/>
            <a:ext cx="61366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A Study of the </a:t>
            </a:r>
          </a:p>
          <a:p>
            <a:r>
              <a:rPr lang="en-US" sz="4000" b="1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anose="04020705040A02060702" pitchFamily="82" charset="0"/>
              </a:rPr>
              <a:t>Revelation of St. John</a:t>
            </a:r>
            <a:endParaRPr lang="en-US" sz="40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7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04" r="15135" b="6135"/>
          <a:stretch/>
        </p:blipFill>
        <p:spPr>
          <a:xfrm>
            <a:off x="0" y="0"/>
            <a:ext cx="1220804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61" y="2350706"/>
            <a:ext cx="11191653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>
                    <a:lumMod val="95000"/>
                  </a:schemeClr>
                </a:solidFill>
              </a:rPr>
              <a:t>Authorship</a:t>
            </a:r>
            <a:endParaRPr lang="en-US" sz="7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John the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apostle, the son of Zebedee (Matt. 10:2)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Well-versed in Scripture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 church leader known to the seven churches in Asian Minor (Turkey)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In the third century, African bishop Dionysius argued that the book was written by 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John the Presbyter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Today, evidence is overwhelming that the book was in fact written by John the apostle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2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04" r="15135" b="6135"/>
          <a:stretch/>
        </p:blipFill>
        <p:spPr>
          <a:xfrm>
            <a:off x="0" y="0"/>
            <a:ext cx="122080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38" y="2298604"/>
            <a:ext cx="108080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>
                    <a:lumMod val="95000"/>
                  </a:schemeClr>
                </a:solidFill>
              </a:rPr>
              <a:t>Date</a:t>
            </a:r>
            <a:endParaRPr lang="en-US" sz="72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Written at a time when the church was undergoing persecution.  Most likely during</a:t>
            </a:r>
          </a:p>
          <a:p>
            <a:pPr lvl="1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the reigns of Nero and Domitian.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Most believe the book was written around 95 A.D.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1155"/>
          <a:stretch/>
        </p:blipFill>
        <p:spPr>
          <a:xfrm>
            <a:off x="80281" y="481263"/>
            <a:ext cx="11929710" cy="607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71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04" r="15135" b="6135"/>
          <a:stretch/>
        </p:blipFill>
        <p:spPr>
          <a:xfrm>
            <a:off x="0" y="0"/>
            <a:ext cx="1220804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1058" y="2428985"/>
            <a:ext cx="1052362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1">
                    <a:lumMod val="95000"/>
                  </a:schemeClr>
                </a:solidFill>
              </a:rPr>
              <a:t>Literary Form</a:t>
            </a:r>
            <a:endParaRPr lang="en-US" sz="72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Revelation is apocalyptic, a kind of writing that is highly symbolic.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The book provides many clues to interpret the symbols.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The book of Revelation is not as difficult as we often believe.  It should be read literally, except when we are specifically told that a symbol is being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9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04" r="15135" b="6135"/>
          <a:stretch/>
        </p:blipFill>
        <p:spPr>
          <a:xfrm>
            <a:off x="0" y="0"/>
            <a:ext cx="1220804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3558" y="2566184"/>
            <a:ext cx="106473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bg1">
                    <a:lumMod val="95000"/>
                  </a:schemeClr>
                </a:solidFill>
              </a:rPr>
              <a:t>Interpretation</a:t>
            </a:r>
            <a:endParaRPr lang="en-US" sz="72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Preterists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– see the book in its first century setting.  Most of the events described have already taken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Historicists – book described as a long chain of events from Patmos to the end of history.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Futurists – place the book in the end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Idealists – symbolic pictures of good over evil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4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724" y="892713"/>
            <a:ext cx="8286552" cy="507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8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220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Algerian</vt:lpstr>
      <vt:lpstr>Arial</vt:lpstr>
      <vt:lpstr>Bahnschrift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PSSD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 Neudorf</dc:creator>
  <cp:lastModifiedBy>Murray Neudorf</cp:lastModifiedBy>
  <cp:revision>9</cp:revision>
  <dcterms:created xsi:type="dcterms:W3CDTF">2019-05-23T21:20:28Z</dcterms:created>
  <dcterms:modified xsi:type="dcterms:W3CDTF">2019-05-28T04:43:26Z</dcterms:modified>
</cp:coreProperties>
</file>