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43" d="100"/>
          <a:sy n="43" d="100"/>
        </p:scale>
        <p:origin x="80" y="1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Suspension of drivers license, hunting license,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4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the community for a specific number of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3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 an offender away from prison to an alternative measure (ex. Community service)</a:t>
            </a:r>
          </a:p>
          <a:p>
            <a:r>
              <a:rPr lang="en-US" dirty="0" smtClean="0"/>
              <a:t>This is voluntary.  If you complete task, you will not be charged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location of offender to ensure they are following court ordered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0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Imprisonment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 term</a:t>
            </a:r>
          </a:p>
          <a:p>
            <a:r>
              <a:rPr lang="en-US" dirty="0" smtClean="0"/>
              <a:t>Very expensive (~$115,000)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3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set prison term is listed</a:t>
            </a:r>
          </a:p>
          <a:p>
            <a:r>
              <a:rPr lang="en-US" dirty="0" smtClean="0"/>
              <a:t>For offenders deemed “dangerous offenders”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4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and Consecutive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sentences –  the guilty party would serve all of the sentences at the same time</a:t>
            </a:r>
          </a:p>
          <a:p>
            <a:r>
              <a:rPr lang="en-US" dirty="0" smtClean="0"/>
              <a:t>Consecutive sentences – the guilty party would have to finish serving the sentence for one offense before they start serving the sentence for any other offense.</a:t>
            </a:r>
          </a:p>
          <a:p>
            <a:pPr lvl="1"/>
            <a:r>
              <a:rPr lang="en-US" dirty="0" smtClean="0"/>
              <a:t>Ex. Triple murderer, </a:t>
            </a:r>
            <a:r>
              <a:rPr lang="en-US" dirty="0" err="1" smtClean="0"/>
              <a:t>Dellen</a:t>
            </a:r>
            <a:r>
              <a:rPr lang="en-US" dirty="0" smtClean="0"/>
              <a:t> Millard, was sentenced to 3 consecutive life sentences (75 years) this is the longest sentence in Canadian history</a:t>
            </a:r>
          </a:p>
          <a:p>
            <a:pPr lvl="1"/>
            <a:r>
              <a:rPr lang="en-US" dirty="0" smtClean="0"/>
              <a:t>Ex. Charles Robinson was convicted of six counts of rape.  The jury recommended he be sentenced to 5,000 years in prison for each.  He was sentenced to 30,000 years in prison.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3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and Consecutive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offences that occur on separate occasions will be served consecutively.</a:t>
            </a:r>
          </a:p>
          <a:p>
            <a:r>
              <a:rPr lang="en-US" dirty="0" smtClean="0"/>
              <a:t>If the court doesn’t indicate whether the sentence is concurrent or consecutive, it is presumed to be concurrent.</a:t>
            </a:r>
          </a:p>
          <a:p>
            <a:r>
              <a:rPr lang="en-US" dirty="0" smtClean="0"/>
              <a:t>Certain sentences must be served consecutively:</a:t>
            </a:r>
          </a:p>
          <a:p>
            <a:pPr lvl="1"/>
            <a:r>
              <a:rPr lang="en-US" dirty="0" smtClean="0"/>
              <a:t>Commission of an indictable offense to the advantage of a terrorist group</a:t>
            </a:r>
          </a:p>
          <a:p>
            <a:pPr lvl="1"/>
            <a:r>
              <a:rPr lang="en-US" dirty="0" smtClean="0"/>
              <a:t>Instructing terrorist activity</a:t>
            </a:r>
          </a:p>
          <a:p>
            <a:pPr lvl="1"/>
            <a:r>
              <a:rPr lang="en-US" dirty="0" smtClean="0"/>
              <a:t>Instructing commission of an offense for a criminal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discharge – free to go with no conditions</a:t>
            </a:r>
          </a:p>
          <a:p>
            <a:r>
              <a:rPr lang="en-US" dirty="0" smtClean="0"/>
              <a:t>Conditional discharge – free to go, but with conditions (probation, etc.)</a:t>
            </a:r>
          </a:p>
          <a:p>
            <a:endParaRPr lang="en-US" dirty="0"/>
          </a:p>
          <a:p>
            <a:r>
              <a:rPr lang="en-US" dirty="0" smtClean="0"/>
              <a:t>Usually only given to first time offenders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6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Suspended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warning, if they reoffend, the will be punished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but with certain conditions imposed</a:t>
            </a:r>
          </a:p>
          <a:p>
            <a:pPr lvl="1"/>
            <a:r>
              <a:rPr lang="en-US" dirty="0" smtClean="0"/>
              <a:t>Curfew, avoid certain people, report to probation officer,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pay a fee to the court.  If you act peacefully and follow conditions, you will get the money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6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Paid to the court.  Can be done as part of payment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Offender must fix, repair or pay to fix whatever was broken or stolen.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292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48</TotalTime>
  <Words>389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Depth</vt:lpstr>
      <vt:lpstr>Sentencing</vt:lpstr>
      <vt:lpstr>Concurrent and Consecutive</vt:lpstr>
      <vt:lpstr>Concurrent and Consecutive</vt:lpstr>
      <vt:lpstr>Discharge</vt:lpstr>
      <vt:lpstr>Suspended Sentence</vt:lpstr>
      <vt:lpstr>Probation</vt:lpstr>
      <vt:lpstr>Binding Over</vt:lpstr>
      <vt:lpstr>Fine</vt:lpstr>
      <vt:lpstr>Restitution</vt:lpstr>
      <vt:lpstr>Suspension</vt:lpstr>
      <vt:lpstr>Community Service</vt:lpstr>
      <vt:lpstr>Diversion</vt:lpstr>
      <vt:lpstr>Electronic Monitoring</vt:lpstr>
      <vt:lpstr>Imprisonment</vt:lpstr>
      <vt:lpstr>Indefinite Sentence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Sentencing</dc:title>
  <dc:creator>Murray Neudorf</dc:creator>
  <cp:lastModifiedBy>Murray Neudorf</cp:lastModifiedBy>
  <cp:revision>3</cp:revision>
  <dcterms:created xsi:type="dcterms:W3CDTF">2020-10-07T01:15:37Z</dcterms:created>
  <dcterms:modified xsi:type="dcterms:W3CDTF">2020-10-07T02:03:54Z</dcterms:modified>
</cp:coreProperties>
</file>