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68" r:id="rId5"/>
    <p:sldId id="260" r:id="rId6"/>
    <p:sldId id="261" r:id="rId7"/>
    <p:sldId id="262" r:id="rId8"/>
    <p:sldId id="269" r:id="rId9"/>
    <p:sldId id="263" r:id="rId10"/>
    <p:sldId id="270" r:id="rId11"/>
    <p:sldId id="271" r:id="rId12"/>
    <p:sldId id="257" r:id="rId13"/>
    <p:sldId id="264" r:id="rId14"/>
    <p:sldId id="265" r:id="rId15"/>
    <p:sldId id="272" r:id="rId16"/>
    <p:sldId id="266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8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7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56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0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9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8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8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1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4A6E0A-D485-414C-8051-AEDAFD10F557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F9BD76-5275-494E-99B6-3AFD21F12DF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9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b="1" dirty="0" smtClean="0"/>
              <a:t>World War Zero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Russo-Japanese War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583" y="365125"/>
            <a:ext cx="919457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1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302" y="365125"/>
            <a:ext cx="8055396" cy="62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5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83024"/>
          </a:xfrm>
        </p:spPr>
        <p:txBody>
          <a:bodyPr>
            <a:normAutofit/>
          </a:bodyPr>
          <a:lstStyle/>
          <a:p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Baltic</a:t>
            </a:r>
            <a:br>
              <a:rPr lang="en-US" dirty="0" smtClean="0"/>
            </a:br>
            <a:r>
              <a:rPr lang="en-US" dirty="0" smtClean="0"/>
              <a:t>Fleet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663" y="534943"/>
            <a:ext cx="8500766" cy="609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Tsushima Straits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Baltic Fleet finally arrived after sailing nearly 20,000 nautical miles.</a:t>
            </a:r>
          </a:p>
          <a:p>
            <a:r>
              <a:rPr lang="en-US" dirty="0" smtClean="0"/>
              <a:t>The sailed at night through the Sea of Japan but were detected.</a:t>
            </a:r>
          </a:p>
          <a:p>
            <a:r>
              <a:rPr lang="en-US" dirty="0" smtClean="0"/>
              <a:t>The Japanese navy sunk eight Russian battleships and the Russians were forced to sue for peace.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1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Treaty of Portsmouth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 had won the war but was broke which weakened their negotiating position.</a:t>
            </a:r>
          </a:p>
          <a:p>
            <a:r>
              <a:rPr lang="en-US" dirty="0" smtClean="0"/>
              <a:t>Russia gave up control of Port Arthur and the Korean peninsula to the Japanese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922" y="482690"/>
            <a:ext cx="1033215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4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defeat was humiliating for Russia and Tsar Nicholas II.</a:t>
            </a:r>
          </a:p>
          <a:p>
            <a:r>
              <a:rPr lang="en-US" dirty="0" smtClean="0"/>
              <a:t>The empire was demoralized and the people were restless.</a:t>
            </a:r>
          </a:p>
          <a:p>
            <a:r>
              <a:rPr lang="en-US" dirty="0" smtClean="0"/>
              <a:t>The war shifted the balance of power in the world as it was the first time that an Asian nation had defeated a European on in military combat.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28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442" y="620502"/>
            <a:ext cx="7735116" cy="58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7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594" y="0"/>
            <a:ext cx="5490707" cy="69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Russian Empire was a significant world power led by the autocratic Tsar Nicholas II.</a:t>
            </a:r>
          </a:p>
          <a:p>
            <a:r>
              <a:rPr lang="en-US" dirty="0" smtClean="0"/>
              <a:t>The Japanese were industrializing quickly and wanted to build an empire of their own.</a:t>
            </a:r>
          </a:p>
          <a:p>
            <a:r>
              <a:rPr lang="en-US" dirty="0" smtClean="0"/>
              <a:t>Russia wanted a warm water port for their growing navy.</a:t>
            </a:r>
          </a:p>
          <a:p>
            <a:r>
              <a:rPr lang="en-US" dirty="0" smtClean="0"/>
              <a:t>Leased Port Arthur from the Chinese.</a:t>
            </a:r>
          </a:p>
          <a:p>
            <a:r>
              <a:rPr lang="en-US" dirty="0" smtClean="0"/>
              <a:t>Wanted to expand in Korea.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Autocratic - </a:t>
            </a:r>
            <a:r>
              <a:rPr lang="en-US" sz="2800" dirty="0"/>
              <a:t>relating to a ruler who has absolute power.</a:t>
            </a:r>
          </a:p>
        </p:txBody>
      </p:sp>
    </p:spTree>
    <p:extLst>
      <p:ext uri="{BB962C8B-B14F-4D97-AF65-F5344CB8AC3E}">
        <p14:creationId xmlns:p14="http://schemas.microsoft.com/office/powerpoint/2010/main" val="181082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617" y="613320"/>
            <a:ext cx="993476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683" y="482691"/>
            <a:ext cx="1001063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79" y="534942"/>
            <a:ext cx="10972279" cy="57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77" y="508817"/>
            <a:ext cx="1157544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Outbreak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 declared war on the day it attacked Port Arthur but news didn’t reach St. Petersburg until the next day.</a:t>
            </a:r>
          </a:p>
          <a:p>
            <a:r>
              <a:rPr lang="en-US" dirty="0" smtClean="0"/>
              <a:t>By the end of 1904 the Japanese had sunk every ship in Russia’s Pacific fleet.</a:t>
            </a:r>
          </a:p>
          <a:p>
            <a:r>
              <a:rPr lang="en-US" dirty="0" smtClean="0"/>
              <a:t>Early in 1905 Port Arthur surrendered.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8757" y="1188720"/>
            <a:ext cx="14900911" cy="43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9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Mukden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Japanese pushed into the Korean peninsula and drove back the Russians.</a:t>
            </a:r>
          </a:p>
          <a:p>
            <a:r>
              <a:rPr lang="en-US" dirty="0" smtClean="0"/>
              <a:t>The largest battle of the war was the Battle of Mukden where a superior Russian force was once again defeated.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984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</TotalTime>
  <Words>274</Words>
  <Application>Microsoft Office PowerPoint</Application>
  <PresentationFormat>Widescreen</PresentationFormat>
  <Paragraphs>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Calibri Light</vt:lpstr>
      <vt:lpstr>Retrospect</vt:lpstr>
      <vt:lpstr>World War Zero Russo-Japanese War</vt:lpstr>
      <vt:lpstr>Beginnings</vt:lpstr>
      <vt:lpstr>PowerPoint Presentation</vt:lpstr>
      <vt:lpstr>PowerPoint Presentation</vt:lpstr>
      <vt:lpstr>PowerPoint Presentation</vt:lpstr>
      <vt:lpstr>PowerPoint Presentation</vt:lpstr>
      <vt:lpstr>Outbreak of the War</vt:lpstr>
      <vt:lpstr>PowerPoint Presentation</vt:lpstr>
      <vt:lpstr>Battle of Mukden</vt:lpstr>
      <vt:lpstr>PowerPoint Presentation</vt:lpstr>
      <vt:lpstr>PowerPoint Presentation</vt:lpstr>
      <vt:lpstr>The Baltic Fleet</vt:lpstr>
      <vt:lpstr>Battle of Tsushima Straits</vt:lpstr>
      <vt:lpstr>Treaty of Portsmouth</vt:lpstr>
      <vt:lpstr>PowerPoint Presentation</vt:lpstr>
      <vt:lpstr>Aftermath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Zero Russo-Japanese War</dc:title>
  <dc:creator>Microsoft account</dc:creator>
  <cp:lastModifiedBy>Microsoft account</cp:lastModifiedBy>
  <cp:revision>4</cp:revision>
  <dcterms:created xsi:type="dcterms:W3CDTF">2021-04-20T02:43:11Z</dcterms:created>
  <dcterms:modified xsi:type="dcterms:W3CDTF">2021-04-20T03:09:47Z</dcterms:modified>
</cp:coreProperties>
</file>