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0" r:id="rId10"/>
    <p:sldId id="270" r:id="rId11"/>
    <p:sldId id="267" r:id="rId12"/>
    <p:sldId id="271" r:id="rId13"/>
    <p:sldId id="272" r:id="rId14"/>
    <p:sldId id="26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ray Neudorf" userId="c39c2e4e-d8ab-4ba3-aff3-1507dab6a464" providerId="ADAL" clId="{A0D01855-B2A2-48C3-9821-005549819D67}"/>
    <pc:docChg chg="addSld modSld">
      <pc:chgData name="Murray Neudorf" userId="c39c2e4e-d8ab-4ba3-aff3-1507dab6a464" providerId="ADAL" clId="{A0D01855-B2A2-48C3-9821-005549819D67}" dt="2021-09-08T14:00:21.001" v="44" actId="20577"/>
      <pc:docMkLst>
        <pc:docMk/>
      </pc:docMkLst>
      <pc:sldChg chg="modSp new mod">
        <pc:chgData name="Murray Neudorf" userId="c39c2e4e-d8ab-4ba3-aff3-1507dab6a464" providerId="ADAL" clId="{A0D01855-B2A2-48C3-9821-005549819D67}" dt="2021-09-08T14:00:21.001" v="44" actId="20577"/>
        <pc:sldMkLst>
          <pc:docMk/>
          <pc:sldMk cId="2697244103" sldId="273"/>
        </pc:sldMkLst>
        <pc:spChg chg="mod">
          <ac:chgData name="Murray Neudorf" userId="c39c2e4e-d8ab-4ba3-aff3-1507dab6a464" providerId="ADAL" clId="{A0D01855-B2A2-48C3-9821-005549819D67}" dt="2021-09-08T13:59:55.178" v="17" actId="20577"/>
          <ac:spMkLst>
            <pc:docMk/>
            <pc:sldMk cId="2697244103" sldId="273"/>
            <ac:spMk id="2" creationId="{9ED23BA4-6B02-4264-9B7C-7574D32D5FC1}"/>
          </ac:spMkLst>
        </pc:spChg>
        <pc:spChg chg="mod">
          <ac:chgData name="Murray Neudorf" userId="c39c2e4e-d8ab-4ba3-aff3-1507dab6a464" providerId="ADAL" clId="{A0D01855-B2A2-48C3-9821-005549819D67}" dt="2021-09-08T14:00:21.001" v="44" actId="20577"/>
          <ac:spMkLst>
            <pc:docMk/>
            <pc:sldMk cId="2697244103" sldId="273"/>
            <ac:spMk id="3" creationId="{5E8BEFC6-500A-4C38-B161-A1B6E67FDC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D291-2D30-427D-8A3C-F53BE5997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Russian Civil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06B0E-B058-4CB0-B17E-C5C8A0FEC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9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7DB7-4618-42EA-81E7-120D812A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EBDCBAF0-586C-47A0-A598-43924268C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207" y="55048"/>
            <a:ext cx="5060928" cy="674790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B7A51-10E7-4662-9EEF-2FD8AF250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726" y="1319397"/>
            <a:ext cx="3593498" cy="47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1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89D9-331B-4A04-8889-2E1F44FB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87C070AF-4F84-48A3-850D-764F3E7A6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229" y="630444"/>
            <a:ext cx="4001301" cy="533506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6B91E1-C2A0-47D0-AE40-155434E05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61" y="630444"/>
            <a:ext cx="4001300" cy="53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8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AAB5-3F2D-425C-A2B7-E2B2318B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230580B-032A-4503-8906-A289EF40C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3383" y="1809590"/>
            <a:ext cx="4775200" cy="35814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EAC2D8-B760-4890-AB13-430A29310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324" y="1809590"/>
            <a:ext cx="4773582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2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6829-70FD-4498-91CF-CC245FAE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Civil War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B06E85-2672-4D40-97CF-1D24DB5B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6548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/>
              <a:t>By the end of 1920, the Red Army under Trotsky, had successfully defended the Revolution from the White armies.</a:t>
            </a:r>
          </a:p>
          <a:p>
            <a:r>
              <a:rPr lang="en-US" sz="2800" dirty="0"/>
              <a:t>Over 10 million people died in the conflict.  Most were civilians.</a:t>
            </a:r>
          </a:p>
          <a:p>
            <a:r>
              <a:rPr lang="en-US" sz="2800" dirty="0"/>
              <a:t>Thousands of perceived opponents were murdered by the Cheka.</a:t>
            </a:r>
          </a:p>
          <a:p>
            <a:r>
              <a:rPr lang="en-US" sz="2800" dirty="0"/>
              <a:t>Disease, particularly typhus, was rampant as was malnutrition due to grain confiscations.</a:t>
            </a:r>
          </a:p>
        </p:txBody>
      </p:sp>
    </p:spTree>
    <p:extLst>
      <p:ext uri="{BB962C8B-B14F-4D97-AF65-F5344CB8AC3E}">
        <p14:creationId xmlns:p14="http://schemas.microsoft.com/office/powerpoint/2010/main" val="252803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7B728-AE78-4FF9-95BB-E405DA0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/>
              <a:t>Russian Civil War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E0FFA-02F8-4830-80DD-384F0C501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1" r="5938" b="2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BBD2A8-A610-43EB-BA85-EC802BD76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dirty="0"/>
              <a:t>Russia became known as the Union of Soviet Socialist Republics.</a:t>
            </a:r>
          </a:p>
          <a:p>
            <a:r>
              <a:rPr lang="en-US" dirty="0"/>
              <a:t>In fact the soviets held little power.  All power belonged to the Communist Party, and the party itself was led by the Central Committee, which was dominated by Lenin.</a:t>
            </a:r>
          </a:p>
        </p:txBody>
      </p:sp>
    </p:spTree>
    <p:extLst>
      <p:ext uri="{BB962C8B-B14F-4D97-AF65-F5344CB8AC3E}">
        <p14:creationId xmlns:p14="http://schemas.microsoft.com/office/powerpoint/2010/main" val="349336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3BA4-6B02-4264-9B7C-7574D32D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Civil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EFC6-500A-4C38-B161-A1B6E67FD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Do conditions ever exist that demand order and security take precedence over individual rights?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Conscription?</a:t>
            </a:r>
          </a:p>
          <a:p>
            <a:r>
              <a:rPr lang="en-US" sz="2400">
                <a:solidFill>
                  <a:srgbClr val="000000"/>
                </a:solidFill>
                <a:latin typeface="Courier New" panose="02070309020205020404" pitchFamily="49" charset="0"/>
              </a:rPr>
              <a:t>Pandemic?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724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5B83D-592A-4073-90D3-79BBFD54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en-US" sz="2800"/>
              <a:t>Treaty of Brest-Litovsk</a:t>
            </a:r>
          </a:p>
        </p:txBody>
      </p:sp>
      <p:pic>
        <p:nvPicPr>
          <p:cNvPr id="1026" name="Picture 2" descr="What if: Peace Treaty in the West after a German Victory in WW1">
            <a:extLst>
              <a:ext uri="{FF2B5EF4-FFF2-40B4-BE49-F238E27FC236}">
                <a16:creationId xmlns:a16="http://schemas.microsoft.com/office/drawing/2014/main" id="{B7F953C5-D815-40D1-BC48-7226772FB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75" y="1195002"/>
            <a:ext cx="6900380" cy="44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ADD8989-9DC9-4493-BCD9-EAB9A17B7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en-US" dirty="0"/>
              <a:t>Ended the war between Germany and Russia.</a:t>
            </a:r>
          </a:p>
          <a:p>
            <a:r>
              <a:rPr lang="en-US" dirty="0"/>
              <a:t>Caused division between the Bolsheviks and the leftist parties (Mensheviks, Social Revolutionaries)</a:t>
            </a:r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1581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C5CE-9C63-4D37-80FE-54EC20A9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</p:spPr>
        <p:txBody>
          <a:bodyPr>
            <a:normAutofit/>
          </a:bodyPr>
          <a:lstStyle/>
          <a:p>
            <a:r>
              <a:rPr lang="en-US" dirty="0"/>
              <a:t>Red Terror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77241-BB8E-4779-AA8F-DF460089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2" y="653037"/>
            <a:ext cx="5071256" cy="52318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C7DA-7EF1-44B1-91E4-AC7FEB04A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4" y="2286000"/>
            <a:ext cx="5127172" cy="3581400"/>
          </a:xfrm>
        </p:spPr>
        <p:txBody>
          <a:bodyPr>
            <a:normAutofit/>
          </a:bodyPr>
          <a:lstStyle/>
          <a:p>
            <a:r>
              <a:rPr lang="en-US" dirty="0"/>
              <a:t>Civil war broke out between the Bolsheviks (Reds) and nationalist movements throughout Russia (Whites).</a:t>
            </a:r>
          </a:p>
          <a:p>
            <a:r>
              <a:rPr lang="en-US" dirty="0"/>
              <a:t>Pressed from all sides, the Bolsheviks began to use the secret police (Cheka) to maintain order.  This included the murder or incarceration of opponents.</a:t>
            </a:r>
          </a:p>
        </p:txBody>
      </p:sp>
    </p:spTree>
    <p:extLst>
      <p:ext uri="{BB962C8B-B14F-4D97-AF65-F5344CB8AC3E}">
        <p14:creationId xmlns:p14="http://schemas.microsoft.com/office/powerpoint/2010/main" val="246198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DAFE-927B-4A7A-870C-E5A6DF5B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47A1B-34A4-47F1-A10F-F4BA03BC2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EF817-A47D-416A-939E-5F75E6117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63" y="408830"/>
            <a:ext cx="9601199" cy="61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6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41F2-6F7F-43A9-BB5A-ACC7B36D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Death of the Romanov’s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5E1046-7701-40D7-B24E-8780C7D54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474" y="1438756"/>
            <a:ext cx="9090853" cy="530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3EA7-61B7-49C2-B651-CABB0F5C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78C30E-0B6D-4947-B675-AF408953C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692" y="619846"/>
            <a:ext cx="9870851" cy="55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2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B899-0281-4BD1-929C-6DACEE1E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78464E-F35E-4AB2-A11A-1974A0D28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630" y="768403"/>
            <a:ext cx="7791107" cy="55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0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BDA4-BCA2-4855-A33A-909790F9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of the Romanov’s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E32CE-5FD1-4E98-AD5C-5587EE562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were the Bolsheviks afraid of the royal family falling into the hands of the Whites?</a:t>
            </a:r>
          </a:p>
        </p:txBody>
      </p:sp>
    </p:spTree>
    <p:extLst>
      <p:ext uri="{BB962C8B-B14F-4D97-AF65-F5344CB8AC3E}">
        <p14:creationId xmlns:p14="http://schemas.microsoft.com/office/powerpoint/2010/main" val="291456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F1151-53CB-4535-9F55-16557BA6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/>
              <a:t>Nestor </a:t>
            </a:r>
            <a:r>
              <a:rPr lang="en-US" dirty="0" err="1"/>
              <a:t>Makhno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C0831C-FEDF-4FF0-9AF4-44D967E14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" r="2" b="2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15B922-5200-498A-BE56-FF0AA786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dirty="0"/>
              <a:t>Various nationalist groups and rebels took control of parts of Russia. </a:t>
            </a:r>
          </a:p>
          <a:p>
            <a:r>
              <a:rPr lang="en-US" dirty="0"/>
              <a:t>Nestor </a:t>
            </a:r>
            <a:r>
              <a:rPr lang="en-US" dirty="0" err="1"/>
              <a:t>Mackhno</a:t>
            </a:r>
            <a:r>
              <a:rPr lang="en-US" dirty="0"/>
              <a:t> was one of the most notorious rebel leaders.</a:t>
            </a:r>
          </a:p>
        </p:txBody>
      </p:sp>
    </p:spTree>
    <p:extLst>
      <p:ext uri="{BB962C8B-B14F-4D97-AF65-F5344CB8AC3E}">
        <p14:creationId xmlns:p14="http://schemas.microsoft.com/office/powerpoint/2010/main" val="405028886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{69247683-968F-48F0-9591-A96B153D1494}tf10001105</Template>
  <TotalTime>46</TotalTime>
  <Words>260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Courier New</vt:lpstr>
      <vt:lpstr>Franklin Gothic Book</vt:lpstr>
      <vt:lpstr>Crop</vt:lpstr>
      <vt:lpstr>Russian Civil War</vt:lpstr>
      <vt:lpstr>Treaty of Brest-Litovsk</vt:lpstr>
      <vt:lpstr>Red Terror</vt:lpstr>
      <vt:lpstr>PowerPoint Presentation</vt:lpstr>
      <vt:lpstr>Death of the Romanov’s</vt:lpstr>
      <vt:lpstr>PowerPoint Presentation</vt:lpstr>
      <vt:lpstr>PowerPoint Presentation</vt:lpstr>
      <vt:lpstr>Death of the Romanov’s</vt:lpstr>
      <vt:lpstr>Nestor Makhno </vt:lpstr>
      <vt:lpstr>PowerPoint Presentation</vt:lpstr>
      <vt:lpstr>PowerPoint Presentation</vt:lpstr>
      <vt:lpstr>PowerPoint Presentation</vt:lpstr>
      <vt:lpstr>Russian Civil War</vt:lpstr>
      <vt:lpstr>Russian Civil War</vt:lpstr>
      <vt:lpstr>Russian Civil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Civil War</dc:title>
  <dc:creator>Murray Neudorf</dc:creator>
  <cp:lastModifiedBy>Murray Neudorf</cp:lastModifiedBy>
  <cp:revision>1</cp:revision>
  <dcterms:created xsi:type="dcterms:W3CDTF">2021-09-08T04:10:18Z</dcterms:created>
  <dcterms:modified xsi:type="dcterms:W3CDTF">2021-09-08T14:00:22Z</dcterms:modified>
</cp:coreProperties>
</file>