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>
        <p:scale>
          <a:sx n="50" d="100"/>
          <a:sy n="50" d="100"/>
        </p:scale>
        <p:origin x="-594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3T15:32:08.73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3T15:32:10.21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627 399,'-72'34,"-3"-3,-19 2,-12 6,79-29,-12 7,-1-3,-1-1,0-2,-24 3,64-14,-1 1,1-1,-1 0,1 0,0 0,-1 0,1-1,-1 1,1 0,0-1,-1 1,1 0,0-1,0 0,-1 1,0-1,2 0,0 1,-1-1,1 1,0-1,0 0,-1 1,1-1,0 1,0-1,0 0,0 1,0-1,0 0,0 1,0-1,0 0,0 1,0-1,0 0,0 1,0-1,0 1,1-1,-1 0,0 1,1-1,-1 0,6-9,1-1,0 1,0 0,1 0,0 1,1 0,0 0,80-69,-72 64,163-135,77-42,-239 178,-6 4,-1 1,1 0,1 0,-1 2,1-1,0 1,1 1,0 1,-1 0,7-1,-19 5,0 0,0 0,0 0,0 0,1 1,-1-1,0 0,0 0,0 1,0-1,0 1,0-1,0 1,0-1,0 1,0-1,0 1,-1 0,1 0,0-1,0 1,-1 0,1 0,0 0,-1 0,1 0,-1 0,1 0,-1 0,1 0,-1 0,0 0,0 0,1 1,-1-1,0 0,0 0,0 0,0 0,0 0,-1 0,1 0,0 1,0-1,-1 0,1 0,-1 0,1 0,-19 57,17-55,-56 112,44-88,14-27,0 0,0 0,0 0,0 0,0 0,0 0,0-1,0 1,0 0,0 0,1 0,-1 0,0 0,0 0,0-1,0 1,0 0,0 0,0 0,0 0,0 0,0 0,1 0,-1 0,0 0,0 0,0 0,0 0,0-1,0 1,1 0,-1 0,0 0,0 0,0 0,0 0,0 0,1 0,-1 0,0 0,0 0,0 0,0 0,0 1,0-1,1 0,-1 0,0 0,0 0,0 0,0 0,0 0,0 0,0 0,0 0,1 0,-1 1,0-1,0 0,0 0,0 0,0 0,0 0,0 0,0 1,0-1,28-37,-28 36,1 1,-1-1,1 0,-1 1,1-1,-1 0,1 0,-1 1,0-1,1 0,-1 0,0 0,0 1,1-1,-1 0,0 0,0 0,0 0,0 0,0 1,-1-1,1 0,0 0,0 0,0 0,-1 1,1-1,0 0,-1 0,1 0,-1 1,1-1,-1 0,1 1,-1-1,1 0,-1 1,-2 0,1 0,0 0,-1 0,1 0,-1 0,1 1,0-1,-1 1,1 0,0 0,0 0,-1 0,1 0,0 0,-1 2,-32 19,1 2,1 1,1 2,1 1,2 1,-5 9,-63 78,-1 12,40-51,26-38,22-28,1 0,0 0,0 1,2 0,-1 1,1 0,-3 11,9-24,1 0,0 0,0 0,-1 1,1-1,0 0,0 0,0 1,0-1,-1 0,1 0,0 1,0-1,0 0,0 1,0-1,0 0,0 1,0-1,-1 0,1 1,0-1,0 0,1 0,-1 1,0-1,0 0,0 1,0-1,0 0,0 1,0-1,0 0,1 0,-1 1,0-1,0 0,0 0,0 1,1-1,-1 0,0 0,0 1,1-1,-1 0,0 0,0 0,1 0,-1 0,0 1,1-1,-1 0,0 0,1 0,-1 0,0 0,22-10,-21 9,76-48,-3-4,56-51,-85 67,-18 17,-2-2,0-1,-2 0,0-2,-2-1,-1-1,5-9,2-16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3T15:32:27.215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609 512,'-1'6,"0"0,0 0,0 0,-1 0,1 0,-1-1,-1 1,1 0,-1-1,0 1,0-1,-1 0,-2 3,-57 60,48-54,-223 239,225-238,2 1,0 0,1 0,1 1,0 0,2 1,0 0,0 0,2 1,-2 11,6-28,1-1,-1 1,1-1,0 1,-1 0,1-1,0 1,0 0,0-1,0 1,0-1,1 1,-1 0,0-1,1 1,-1-1,1 1,0-1,-1 1,1-1,0 1,0-1,0 0,0 0,0 1,0-1,1 1,1-1,-1-1,0 1,1-1,-1 1,0-1,1 0,-1 0,0 0,1 0,-1 0,0-1,1 1,-1-1,0 0,1 1,-1-1,0 0,13-6,-1 1,0-2,-1 0,1-1,7-6,52-51,-2-3,33-45,-50 54,-44 49,0 1,1 0,0 1,1 0,0 0,1 0,8 3,-20 6,-1 1,0-1,0 0,1 1,-1-1,0 0,0 1,0-1,1 0,-1 1,0-1,0 1,0-1,0 0,0 1,0-1,0 1,0-1,0 0,0 1,0-1,0 0,0 1,0-1,0 1,0-1,-1 0,1 1,0-1,0 0,0 1,-23 38,-60 53,60-70,2 2,0 0,2 1,-2 5,18-21,10-9,7-6,0-2,0 0,-1 0,0-2,0 1,-1-2,0 0,2-4,1 1,1 0,0 0,0 2,1 0,9-4,-25 15,1 0,0 0,0 0,0 0,0 0,0 0,0 0,0 1,0-1,0 1,0 0,0-1,1 1,-1 0,0 0,0 0,0 1,0-1,0 1,1-1,-2 1,0 0,0 0,-1 0,1 0,0 0,0 0,-1 0,1 0,-1 0,1 1,-1-1,1 0,-1 0,0 1,0-1,1 0,-1 0,0 1,0-1,0 0,-1 0,1 1,0-1,0 1,-4 16,-1 0,0 0,-2 0,-4 9,4-9,-41 93,27-67,2 2,2 0,-5 28,21-71,0 1,0 0,1 0,-1-1,1 1,0 0,0 0,0 0,1-1,0 1,0 2,-1-5,0-1,1 1,-1-1,0 1,1-1,-1 1,0-1,1 1,-1-1,0 0,1 1,-1-1,1 0,-1 1,1-1,-1 0,1 0,-1 1,1-1,-1 0,1 0,-1 0,1 0,0 0,-1 0,1 1,0-2,25-10,8-17,-2-3,0 0,-2-2,-2-1,13-22,11-9,101-135,-224 296,-11 26,-55 75,118-172,26-34,34-42,22-25,43-46,-84 104,-22 18,0 0,0 0,1 0,-1 0,0-1,0 1,0 0,0 0,0 0,1 0,-1 0,0 0,0 0,0 0,0 0,1 0,-1 0,0 0,0 0,0 0,0 0,1 0,-1 1,0-1,0 0,0 0,0 0,0 0,0 0,1 0,-1 0,0 0,0 1,0-1,0 0,0 0,0 0,0 0,1 0,-1 0,0 1,0-1,0 0,0 0,0 0,0 0,0 1,0-1,0 0,0 0,0 0,0 0,0 1,0-1,0 0,0 0,0 0,0 0,0 0,-1 1,-17 41,-46 58,-5-3,-4-3,-4-4,-8 1,85-91,-13 13,0 1,1-1,1 2,0 0,-6 12,16-26,1-1,-1 1,1 0,-1 0,1 0,-1 0,1 0,0 0,-1-1,1 1,0 0,0 0,0 0,0 0,0 0,0 0,0 0,0 0,0 0,0 0,0 0,1 0,-1 0,1 0,-1-1,1 1,0-1,0 0,-1 0,1 0,0 0,0 0,0 0,0 0,-1 0,1 0,0 0,0 0,0 0,-1 0,1-1,0 1,0 0,-1-1,1 1,0-1,44-26,-19 6,-1-1,-1-1,-1-2,1-2,36-37,-59 62,0 1,1 0,-1-1,1 1,-1 0,1 0,-1 0,1 0,0 0,0 0,0 0,-1 1,2-1,-3 1,1 0,-1 0,0 0,1 0,-1 0,0 0,1 0,-1 1,1-1,-1 0,0 0,1 0,-1 0,0 1,1-1,-1 0,0 0,0 1,1-1,-1 0,0 1,0-1,1 0,-1 1,0-1,0 0,0 1,0-1,0 0,1 1,-1-1,0 1,0-1,0 0,0 1,0 4,0 0,0 0,-1 0,1 0,-1 0,0 0,-1 0,-1 3,-25 62,-4-2,-3-1,-9 9,4-6,31-53,-18 32,26-47,0 0,0 0,0 0,0 0,1 0,-1 0,1 1,-1-1,1 0,0 0,0 0,0 1,0-1,0 0,1 0,-1 0,1 0,-1 1,1-2,0-1,0 1,0-1,0 1,0-1,0 0,0 0,0 1,0-1,0 0,0 0,0 0,0 0,0 0,0 0,0-1,0 1,0 0,0 0,0-1,0 1,0-1,0 1,0-1,0 1,-1-1,1 1,0-1,0 0,31-20,-16 8,0 0,-1-1,-1-1,0 0,-1-1,0 0,9-18,-22 33,1 1,0-1,-1 0,1 0,-1 0,1 1,-1-1,1 0,-1 0,0 0,0 0,1 0,-1 0,0 0,0 0,0 0,0 0,0 1,0-1,0 0,0 0,0 0,-1 0,1 0,0 0,0 0,-1 0,1 0,-1 1,1-1,-1 0,1 0,-2 1,0 0,0-1,1 1,-1 0,0 0,0 1,1-1,-1 0,0 1,1-1,-1 1,0-1,1 1,-1 0,0-1,1 1,-1 0,1 0,-1 1,-23 14,1 2,1 1,1 0,0 2,2 0,0 1,2 1,0 1,2 1,-7 13,42-51,14-18,16-24,-3-3,-2-1,-3-2,-2-1,-3-3,-3-1,-3-1,16-55,-38 98,2 1,0 0,2 1,0 0,1 1,2 0,0 1,1 1,1 0,0 1,16-11,108-96,68-83,-207 206,0-1,0 1,0-1,0 1,0-1,-1 0,1 0,-1 0,0 1,0-1,0-1,-1 3,0 1,0 0,0-1,0 1,0 0,0-1,0 1,0 0,0-1,0 1,0 0,0-1,0 1,0 0,0-1,-1 1,1 0,0 0,0-1,0 1,0 0,-1-1,1 1,0 0,0 0,-1 0,1-1,0 1,-1 0,1 0,0 0,0 0,-1-1,1 1,0 0,-24 5,9 2,1 2,0 0,1 0,-1 1,2 1,-1 0,2 1,0 0,-3 4,-13 13,-66 74,5 5,-48 77,-142 248,259-402,1 2,1 0,2 1,0 3,14-35,0 1,0-1,0 1,1-1,-1 1,1 0,-1-1,1 1,0 0,0 0,0-1,1 1,-1 0,1 1,-1-3,1 0,-1-1,1 1,-1 0,1-1,-1 1,1 0,-1-1,1 1,0 0,0-1,-1 1,1-1,0 1,0-1,-1 0,1 1,0-1,0 0,0 1,0-1,0 0,-1 0,1 0,0 0,0 0,1 0,4-1,1 0,0-1,-1 0,1 0,-1 0,0-1,0 0,0 0,0 0,3-4,19-13,0-3,-2 0,-1-1,0-2,-2 0,11-18,24-38,33-63,49-123,12-19,-145 275,27-41,-32 50,0 1,0-1,0 0,0 1,1-1,-1 1,1 0,-1 0,1 0,0 0,0 0,0 1,2-2,-4 3,0 0,-1 1,1-1,-1 0,0 0,1 0,-1 1,1-1,-1 0,1 0,-1 1,1-1,-1 0,0 1,1-1,-1 1,0-1,1 0,-1 1,0-1,0 1,1-1,-1 1,0-1,0 1,0-1,0 1,0-1,0 1,0-1,0 1,0-1,0 1,0-1,0 1,0-1,0 1,0-1,0 1,0-1,-1 1,1-1,0 1,0-1,-1 1,-4 15,0-1,-1 1,-1-1,0-1,-1 1,-3 2,-2 5,-62 103,28-50,-26 60,68-117,18-26,21-30,-4 0,-2-2,6-13,-32 50,0 1,0-1,-1 0,1 1,-1-1,0 0,0 0,0 0,0 0,0 0,-1 0,1 0,-1 0,0 0,0 0,0 0,0 0,-1-2,1 5,-1-1,1 1,-1-1,1 1,-1-1,1 0,-1 1,1 0,-1-1,0 1,1-1,-1 1,0 0,1-1,-1 1,0 0,1 0,-1 0,0-1,0 1,1 0,-1 0,0 0,0 0,0 0,-34 10,-2 8,0 2,1 2,1 1,-2 5,9-7,-1 0,-1-2,0-2,-1 0,-1-2,-18 5,47-19,0 0,-1 0,1 0,0-1,-1 1,1-1,0 0,-1 0,1 0,0 0,-1 0,1-1,0 0,-1 1,1-1,0-1,0 1,0 0,0-1,0 1,-2-3,1 1,1 0,0-1,0 0,0 1,0-1,1 0,-1-1,1 1,0 0,0-1,1 1,-1-1,1 1,0-2,-2-14,1 0,0 0,2-1,0 1,1 0,1 0,2-3,4-20,2 1,3 1,1-1,1 2,5-5,106-196,-61 122,-7 6,-4-3,17-66,-66 171,-2-1,1 1,-2 0,3-12,-5 22,0 1,0-1,0 1,0-1,-1 1,1 0,0-1,0 1,0-1,0 1,0-1,-1 1,1-1,0 1,0 0,-1-1,1 1,0 0,-1-1,1 1,0 0,-1-1,1 1,0 0,-1-1,1 1,-1 0,1 0,-1 0,1 0,0-1,-1 1,1 0,-1 0,1 0,-1 0,1 0,-1 0,1 0,-1 0,1 0,-1 0,1 0,-1 1,1-1,0 0,-1 0,1 0,-1 0,1 1,0-1,-1 0,1 1,-1-1,1 0,0 1,-1-1,1 0,0 1,0-1,-1 1,-13 11,0 1,1 0,0 1,1 0,1 1,-6 11,-7 7,-131 180,2 20,147-224,-21 40,26-47,0 0,0 0,1 0,-1 0,1 0,-1 0,1 0,-1 0,1 1,0-1,0 0,0 0,0 0,1 0,-1 1,0-1,1 0,0 0,-1 0,1 0,1-1,-1 0,1 0,0 0,-1-1,1 1,0-1,-1 1,1-1,0 1,0-1,0 0,-1 0,1 0,0 0,0 0,-1 0,1-1,0 1,0-1,-1 1,1-1,0 1,-1-1,1 0,0 0,0 0,5-2,-4 2,0 0,0 0,0 0,-1 1,1-1,0 1,0 0,0 0,0 0,0 0,0 1,1-1,-4 0,1 1,-1-1,1 0,-1 0,0 1,1-1,-1 0,1 1,-1-1,0 0,1 1,-1-1,0 0,0 1,1-1,-1 1,0-1,0 1,0-1,1 0,-1 1,0-1,0 1,0-1,0 1,0-1,0 1,0-1,0 1,-11 26,-156 209,123-177,7-17,37-42,0 0,0-1,0 1,1 0,-1 0,0-1,0 1,0 0,0 0,0-1,0 1,0 0,0-1,0 1,0 0,0 0,0-1,0 1,0 0,0-1,0 1,0 0,-1 0,1-1,0 1,0 0,0 0,0-1,0 1,-1 0,1 0,0 0,0-1,0 1,-1 0,1 0,0 0,0 0,-1 0,1-1,0 1,0 0,-1 0,1 0,0 0,-1 0,1 0,0 0,0 0,-1 0,1 0,0 0,0 0,-1 0,1 0,0 0,-1 0,1 0,0 0,0 1,-1-1,1 0,0 0,0 0,-1 0,1 1,6-25,1 0,2 1,0 1,1-1,1 2,10-15,6-14,123-238,-117 217,-32 69,0 1,-1-1,1 1,0-1,-1 0,1 1,-1-1,0 0,0 1,0-1,0 0,0 0,0 1,0-1,0 0,0 0,-1 1,1-1,-1 0,0 2,1 0,-1 0,0-1,0 1,1 0,-1 0,0 0,0 0,0 0,1 0,-1 0,0 0,0 0,1 0,-1 0,0 1,0-1,1 0,-1 0,0 1,1-1,-1 1,0-1,1 0,-1 1,0-1,1 1,-53 45,-56 75,-3 16,139-201,3 8,31-57,20-62,-70 143,-13 23,-26 40,-231 358,139-206,107-165,19-33,-2 7,24-50,3 1,22-29,-264 335,168-207,27-36,11-14,12-27,-5 30,51-158,8 3,7 1,-58 128,-10 31,0 0,0 0,1 0,-1-1,0 1,0 0,0 0,0 0,0 0,0 0,0-1,0 1,0 0,0 0,0 0,0-1,0 1,0 0,0 0,0 0,0 0,0-1,0 1,0 0,-1 0,1 0,0 0,0 0,0-1,0 1,0 0,0 0,0 0,-1 0,1 0,0 0,0 0,0-1,0 1,0 0,-1 0,1 0,0 0,0 0,0 0,0 0,-1 0,1 0,0 0,0 0,0 0,0 0,-1 0,1 0,0 0,0 0,0 0,0 0,-1 0,1 0,0 0,-4 4,0-1,0 1,0 0,0 0,1 0,0 0,0 1,-2 2,-124 205,-68 161,234-428,-14 18,-3-1,0-1,-5 0,-3 0,-1-1,0-4,7-48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3T15:32:53.61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3T15:33:02.36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3T15:34:28.833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0 966,'229'2,"259"-6,-364-7,30-11,-25 4,2-3,-52 8,0 2,2 5,36 7,-73 1,0-2,-1-2,17-4,-56 6,0-1,0 0,0-1,0 1,0-1,-1 1,1-1,0 0,-1 0,1-1,-1 1,0-1,0 0,0 1,0-2,0 1,-1 0,1 0,-1-1,1-1,-2 3,0-1,-1 1,1 0,0-1,-1 1,0-1,0 1,1-1,-1 1,0-1,-1 1,1 0,0-1,-1 1,0-1,1 1,-1 0,0-1,0 1,0 0,-1 0,1 0,0 0,-1 0,1 0,-1 0,0 0,0 0,0 1,0-1,0 1,0-1,0 1,-2-1,-13-8,-1 0,0 1,-1 1,0 0,0 2,-14-3,-25-3,-37-2,84 12,-105-21,80 14,-2 2,1 1,-5 2,-23 1,-1 2,1 4,0 2,0 3,0 3,-52 17,10 4,-1-5,-1-5,-60 3,154-23,1-2,0 0,0 0,-1-2,-2 0,14 1,0 1,0-1,0 0,0 0,0 0,0 0,1-1,-1 1,0-1,1 0,0 0,-2-1,3 2,0-1,0 1,0 0,0-1,0 1,0-1,1 0,-1 1,1-1,-1 0,1 1,0-1,-1 0,1 1,0-1,0 0,0 1,0-1,1 0,-1 1,0-1,1 0,-1 0,3-5,0 0,0 0,1 0,0 1,0-1,0 1,1 0,0 1,0-1,0 1,1 0,0 0,0 0,0 1,0 0,1 0,0 1,0 0,6-2,11-5,1 2,0 1,0 1,1 1,5 0,58-1,0 3,0 3,0 5,-1 4,61 14,5-6,0-7,1-7,25-8,45 1,-218 4,14 1,-1-1,1-1,-1-1,0-1,16-5,-29 6,-1 0,-1 0,1-1,0 0,-1 0,1-1,-1 1,0-1,0 0,0-1,-1 1,0-1,1 0,-2 0,1 0,0 0,-1-1,0 0,-1 1,2-5,0 1,-1 1,0-1,-1 0,0 0,0 0,-1 0,0 0,0 0,-1 0,-1 0,1 0,-1-1,-2-6,1 12,0-1,0 0,0 1,0-1,-1 1,0-1,0 1,0 0,0 0,0 1,-1-1,0 1,0-1,0 1,0 1,0-1,-1 0,1 1,-1 0,0 0,1 0,-1 1,0 0,0-1,-2 1,-37-5,0 2,-1 2,1 2,-1 2,-5 2,-56 2,-682-3,486-4,1263 1,-940 0,0-1,0 0,-1-1,1-1,17-6,-33 8,1-1,-1 0,0 0,1-1,-1 1,-1-1,1 0,0-1,-1 1,1-1,-1 0,0 0,0 0,-1-1,1 1,-1-1,0 0,0 0,-1 0,1 0,-1 0,0 0,1-5,-2 5,0 0,0 0,0 0,0 0,-1 0,1 0,-1 0,-1 0,1 0,-1 0,0 0,0 0,0 0,-1 1,1-1,-1 0,-1 1,1-1,0 1,-1-1,0 1,0 0,0 0,-1 1,1-1,-1 1,0-1,0 1,0 1,-1-1,1 0,0 1,-1 0,0 0,1 0,-1 1,0-1,0 1,0 0,-2 1,-43-7,0 2,-1 3,1 1,-1 3,-2 3,-74 1,41-7,48 0,-1 1,1 1,-1 3,1 1,-34 9,27-3,1-3,-1-1,0-2,-1-2,-10-2,10-1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3T15:34:36.71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1508 1385,'-2'-10,"0"0,-1 0,0 0,0 1,-1 0,0-1,-1 1,0 1,0-1,-1 1,-1-2,-7-11,-16-22,-2 1,-2 1,-2 2,-9-5,7 6,2-1,1-1,2-3,-4-10,-59-91,-109-124,144 200,-3 2,-34-24,-33-32,122 114,0 1,-1 0,0 1,0 0,-1 0,1 1,-1 1,0 0,-1 0,1 1,-1 0,1 1,-1 1,0 0,-25-2,-1 1,1 3,-29 3,61-4,1 1,-1-1,0 1,0 0,1 0,-1 1,1 0,-1-1,1 1,0 1,0-1,0 1,0-1,0 1,0 0,1 1,0-1,1 0,0 0,0 1,0-1,0 1,0 0,1 0,0-1,0 1,0 0,0 0,0 0,1 0,0 0,0 0,0 0,0 0,1 0,0 1,3 19,1-1,1 0,1 0,1-1,1 0,1-1,1 0,1 1,19 26,1-1,33 37,2-11,4-3,43 32,58 57,-156-144,2-1,0 0,0-2,9 4,-8-4,-1 0,0 1,-1 1,9 9,230 233,-254-254,0 0,0 0,0 0,0 0,0 0,0-1,0 1,1-1,-1 1,1-1,-1 0,1 0,-1 0,1 0,-1-1,1 1,0-1,0 1,-2-2,1 0,-1 0,1 0,-1 0,0 0,1 0,-1-1,0 1,0 0,0-1,0 1,0-1,0 1,-1-1,1 1,0-1,-1 1,1-1,-1 0,1 1,-1-1,0 0,0 0,0 1,0-1,0 0,0 1,0-1,3-27,-2 0,-1 0,-1 0,-1 0,-1 0,-2 0,-1 1,-1 0,-1 0,-2 1,-1 0,-1 0,-1 1,-10-14,1 7,-1 0,-1 1,-2 1,-2 1,0 2,-2 0,-9-4,10 11,2-1,1-2,0 0,2-1,1-2,-4-8,16 19,0 1,-1 0,0 0,-1 1,-1 1,0 0,-1 0,0 2,-1 0,0 1,-1 1,0 0,0 1,-1 1,0 0,-1 2,1 0,-8 0,21 4,0 0,1 1,-1-1,0 1,0 1,0-1,0 1,0-1,1 1,-1 1,0-1,1 1,-1 0,3-1,0 0,0 1,1-1,-1 1,0-1,1 1,-1 0,1 0,0 0,-1 0,1 0,0 0,0 0,0 0,1 0,-1 0,0 0,1 1,0-1,-1 0,1 0,0 1,0-1,0 0,0 1,1-1,-1 0,1 0,0 2,3 14,2-1,0-1,0 1,2-1,0 0,1-1,0 0,9 10,27 34,26 23,-63-73,54 55,4-2,20 12,80 74,-126-108,3-1,0-3,3-1,1-3,5 1,-38-25,0 0,-1 2,0 0,2 3,-11-10,-1 0,1 0,-1 1,0-1,0 1,0 0,-1 0,1 0,-1 1,0-1,0 0,-1 1,1-1,-1 1,1 4,-2-7,0-1,0 1,-1 0,1-1,0 1,0-1,-1 1,1-1,-1 1,0-1,1 1,-1-1,0 1,0-1,0 0,1 1,-2-1,1 0,0 0,0 0,0 0,-2 1,-1 1,0-1,-1 1,1-1,-1 0,0 0,0-1,0 1,0-1,-12 2,0 0,-1-1,1-1,-4-1,5-1,1-1,-1-1,1 0,0-1,0-1,0 0,0-1,1 0,0-1,1-1,-1-1,2 1,-1-2,-2-2,-4-5,1 0,1 0,0-2,1 0,1-1,1 0,1-2,-8-16,2-5,3-1,1-2,8 21,-1 1,-1-1,-1 1,-1 1,-1 0,0 1,-2 0,-1 1,-2 0,-46-39,47 47,1-1,1 0,0-1,1 0,0-1,-9-16,8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6F92-1F3E-4798-A47B-622E9D61E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E4B2D-8D2D-492D-9E3E-3CF5ACF2F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8CF80-226A-4808-9EEC-D4E7F916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FA5D4-57F1-46BD-B615-5E0416D7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006F2-B791-4E0E-8225-2A1C15F1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1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6F59-6B38-4387-BA94-0A8A2C9C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60587-4BA6-41D6-9B08-B1E50F350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7FF59-0E9C-47A2-8062-CB723C43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C1812-D122-403F-9281-5BC518405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E89AC-9330-451D-8FD9-A3E95FB6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8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3210C4-CD04-4D26-BB03-DFE52B530A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73C9C-45DD-41FE-AB4D-BB860ED71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AD78C-DE23-4D57-87CE-9295BE5F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84906-A64F-4435-8DFB-1ABF8C7D5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A9E9-25DB-4E23-9E12-B78A65F0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4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0284-67EF-4270-B7D0-21BE6B1C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21498-D08B-418C-ACDD-7254AD850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67E1D-8330-4423-A25C-D310B139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DCF1B-8B99-4A39-ACFC-CF20A405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CC89C-69D8-4069-859F-49DA43FC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1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085B-5724-42A8-9994-EBEC6F4B6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30BCB-EE83-4F86-AD54-D13B9D697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D5F92-BC61-43D5-85BE-3ADF7CE2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25DBB-868A-453C-813D-0FF2C75C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3D60-4085-4AF0-A601-8FE930C0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3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8A158-0782-4CEE-B307-F0DFC2CF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DA7E9-B5A4-45A6-8DE6-4DBA95795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7E358-2DE7-467F-ADB8-FD12EB9DD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5148-88D5-493B-9C7C-6EE8AED1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C3B2-F429-4BF2-9A47-A4C6C0E99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2FA29-7ABB-4DB8-94A9-596690B7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6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43F4-DF48-42FC-ACCD-280FD1B8A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AAF00-1F20-4611-90A9-F0C2BA73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7C9C6-E8C7-4E95-AE85-5913FA2FD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D54AE-5787-4241-A039-8370DA26B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03EB5-1AAA-4616-BB1C-BB2589DAB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DE8DB6-5DF3-401E-8605-46F2DDC9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070C07-79AC-4C53-87C4-3887D56A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AD1EB-353B-4374-8F4B-01064562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5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189F-4DDA-4E62-BA65-0BEB63E19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21AB8-BD92-436F-A358-A8BE71C8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D162A-E445-4D0D-BF90-8C4E512C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E0013-2C16-47A6-97DB-CA5877E48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0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739E42-D208-4416-AEA8-BA3772DC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E6017-188B-4634-AB80-2A62F357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86A54-F23E-4AA0-B09A-A3183016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7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0F84-680B-4BEA-BD1C-69F51BC5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A92D7-B379-41E5-8C13-7FA92B90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43D71-E6A1-4B6D-8A96-8E9509761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433B5-25A3-48CF-B6D7-2A5FDF06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62437-4543-4EB6-804E-512266D4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9A996-CC51-4689-B294-C7AACCD9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3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AFD3-6E46-43B7-A486-9948342B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1D6B26-EF7C-43D2-9E2D-611011F66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BCCBA-4873-42EF-B870-29F647033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A88B3-2D25-4825-AB12-FE7414F03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9A5F8-F55C-4A2C-9348-703CDDE92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A2192-DA9F-4E41-A09F-3D40C99C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5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F53BA-7E95-494F-BFAA-AE03247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28103-E40B-4DF0-90B0-027F74395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62CD9-C0D3-4AB0-A87B-7930B5BAC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CBA6C-7ECE-4774-8966-1C74523FC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733BD-7D28-45F0-9127-BDD95FFD3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9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3BCEA90-F7D5-4EC1-9BE2-5A49A20F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48F91B-FA65-4A06-A177-8CCF7EBC8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78410" cy="6195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006BDDAB-96DE-4B6B-BD5B-63A0FC3DCD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 amt="30000"/>
          </a:blip>
          <a:srcRect t="259" r="-1" b="-1"/>
          <a:stretch/>
        </p:blipFill>
        <p:spPr>
          <a:xfrm>
            <a:off x="574971" y="0"/>
            <a:ext cx="11042060" cy="6195072"/>
          </a:xfrm>
          <a:prstGeom prst="rect">
            <a:avLst/>
          </a:prstGeom>
        </p:spPr>
      </p:pic>
      <p:sp>
        <p:nvSpPr>
          <p:cNvPr id="31" name="Graphic 14">
            <a:extLst>
              <a:ext uri="{FF2B5EF4-FFF2-40B4-BE49-F238E27FC236}">
                <a16:creationId xmlns:a16="http://schemas.microsoft.com/office/drawing/2014/main" id="{2CF7CF5F-D747-47B3-80B1-839275044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0" y="-2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B5B01-9C0A-4760-85F4-1A1AEEED1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632" y="914399"/>
            <a:ext cx="9283781" cy="2595563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Introduction to the Renaissance and Enlightenment</a:t>
            </a:r>
          </a:p>
        </p:txBody>
      </p:sp>
      <p:sp>
        <p:nvSpPr>
          <p:cNvPr id="33" name="Graphic 14">
            <a:extLst>
              <a:ext uri="{FF2B5EF4-FFF2-40B4-BE49-F238E27FC236}">
                <a16:creationId xmlns:a16="http://schemas.microsoft.com/office/drawing/2014/main" id="{820B6604-1FF9-43F5-AC47-3D41CB2F5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448800" y="4111379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B5E21-18F5-41B4-B441-70E56E0C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632" y="3602037"/>
            <a:ext cx="9283781" cy="2446338"/>
          </a:xfrm>
        </p:spPr>
        <p:txBody>
          <a:bodyPr>
            <a:normAutofit/>
          </a:bodyPr>
          <a:lstStyle/>
          <a:p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8779F6-5395-4B82-BDCB-4ADF6A5B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73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Graphic 14">
            <a:extLst>
              <a:ext uri="{FF2B5EF4-FFF2-40B4-BE49-F238E27FC236}">
                <a16:creationId xmlns:a16="http://schemas.microsoft.com/office/drawing/2014/main" id="{CE1108CD-786E-4304-9504-9C5AD6482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448800" y="-1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0191CD-D48F-4F7A-8077-0380603A2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CE24-8702-4D31-82D4-0A9D30B9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EF015A-07D5-4DC8-B4F0-DC136F2A7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409" y="608409"/>
            <a:ext cx="5641181" cy="564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94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C5E4A7-BE0A-4530-961E-44B14726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634" y="2417308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Leonardo da Vinci – Widely considered one of the most diversely talented men to ever live.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28E966-840E-4AAD-B773-DA9C61AEC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2772" r="10328" b="1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87671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4442AF-2BD4-4408-A6D6-847084A0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045" y="2728276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Galileo Galilei – Italian astronomer, physicist, and engineer.  “Father of observational astronomy”.</a:t>
            </a:r>
            <a:br>
              <a:rPr lang="en-US" dirty="0"/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82529A-9B6B-4114-931E-E5DFE1B72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r="-1" b="937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6163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4C92A-0AF5-4B1D-8330-13FAAC0FA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932" y="2172332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Nicolaus Copernicus – Mathematician, astronomer, and clergymen.  Placed the sun at the </a:t>
            </a:r>
            <a:r>
              <a:rPr lang="en-US" dirty="0" err="1"/>
              <a:t>centre</a:t>
            </a:r>
            <a:r>
              <a:rPr lang="en-US" dirty="0"/>
              <a:t> of the universe.</a:t>
            </a:r>
            <a:br>
              <a:rPr lang="en-US" dirty="0"/>
            </a:br>
            <a:br>
              <a:rPr lang="en-US" dirty="0"/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88D504-D5A0-4743-9ADA-0CCC80E58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903" r="14150" b="-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84323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AD0EB-E29E-4EBF-9C5E-41B7F4958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932" y="2327607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Thomas More – English lawyer and philosopher.  Wrote </a:t>
            </a:r>
            <a:r>
              <a:rPr lang="en-US" i="1" dirty="0">
                <a:solidFill>
                  <a:srgbClr val="000000"/>
                </a:solidFill>
              </a:rPr>
              <a:t>Utopia</a:t>
            </a:r>
            <a:r>
              <a:rPr lang="en-US" dirty="0">
                <a:solidFill>
                  <a:srgbClr val="000000"/>
                </a:solidFill>
              </a:rPr>
              <a:t> and served King Henry VIII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366713-8EDC-4AA2-9421-2D5E996C2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r="3" b="736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92778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D57C4-3B6E-4A4D-8335-1B5ECCE1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982" y="2417308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Petrarch – Italian poet and one of the earliest humanists.  Studied the works of Cicero and helped found modern Italian.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53DCCB-FCE0-4604-A744-6F5E8C244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2187" r="-2" b="-2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8764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1C11F-0282-4FA1-86DC-270B5BD5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770037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Niccolo</a:t>
            </a:r>
            <a:r>
              <a:rPr lang="en-US" dirty="0">
                <a:solidFill>
                  <a:srgbClr val="000000"/>
                </a:solidFill>
              </a:rPr>
              <a:t> Machiavelli – Italian diplomat, philosopher and writer.  Wrote </a:t>
            </a:r>
            <a:r>
              <a:rPr lang="en-US" i="1" dirty="0">
                <a:solidFill>
                  <a:srgbClr val="000000"/>
                </a:solidFill>
              </a:rPr>
              <a:t>The Prince</a:t>
            </a:r>
            <a:r>
              <a:rPr lang="en-US" dirty="0">
                <a:solidFill>
                  <a:srgbClr val="000000"/>
                </a:solidFill>
              </a:rPr>
              <a:t> and father of modern political science.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“It is better to be feared than loved, if you cannot be both.”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C810DB-A599-4BD3-A5C7-4EE4AC891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r="3" b="10532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3462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8967-98D9-4B70-A7E3-1EF22A23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Enlightenment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A3338-D2A8-4DF0-A0AC-80472A937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Age of Reason”</a:t>
            </a:r>
          </a:p>
          <a:p>
            <a:r>
              <a:rPr lang="en-US" dirty="0"/>
              <a:t>Emphasis on reason and science over superstition and blind faith.</a:t>
            </a:r>
          </a:p>
          <a:p>
            <a:endParaRPr lang="en-US" dirty="0"/>
          </a:p>
          <a:p>
            <a:r>
              <a:rPr lang="en-US" dirty="0"/>
              <a:t>Scientific method – a method of acquiring and testing knowledge</a:t>
            </a:r>
          </a:p>
          <a:p>
            <a:r>
              <a:rPr lang="en-US" dirty="0"/>
              <a:t>Utilitarianism – one should seek to make life better by increasing the good in the world and decreasing bad</a:t>
            </a:r>
          </a:p>
          <a:p>
            <a:r>
              <a:rPr lang="en-US" dirty="0"/>
              <a:t>Constitutionalism – governments should be bound by the written laws of a nation</a:t>
            </a:r>
          </a:p>
        </p:txBody>
      </p:sp>
    </p:spTree>
    <p:extLst>
      <p:ext uri="{BB962C8B-B14F-4D97-AF65-F5344CB8AC3E}">
        <p14:creationId xmlns:p14="http://schemas.microsoft.com/office/powerpoint/2010/main" val="3700622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83062-F906-4856-BB25-88639D4C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939356-2F3A-4784-AAFD-ED3C9410A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5754" y="683815"/>
            <a:ext cx="7320492" cy="549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79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CFAC3-CD71-49BC-B6BC-F7AE8F19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69F33C-F722-497B-A01F-F3845C53A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851" y="711993"/>
            <a:ext cx="8392298" cy="54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1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14832-4851-4BC9-8697-911528BA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Feudalism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5EA66-23D2-4C07-AD06-EB661181F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7" r="25411" b="1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76846F-E55B-4933-8DD5-BA275C588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187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88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38B7E-C588-4692-A977-60FBCAC25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634" y="2327607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Francis Bacon – English statesman.  Credited with developing the scientific method.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5932C3-5F9C-4D46-9105-3EEB7BAA5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b="6185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47507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163F21-ECFF-4F0C-8C9B-D328120F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Rene Descartes – French philosopher.  “I think, therefore I am.”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97C2A4-2555-4753-BDD6-6F6675465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b="5927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24168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C08EF-6409-45F5-AB95-16EDDEA4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John Locke – English philosopher.  “Tabula rasa” At birth we are a “blank slate”.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E9D8C5-9D40-457C-BCFF-3AABAB22A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r="-1" b="460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82236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E9E66A-A340-429A-9AC6-2F0DCE64B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045" y="2553332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Voltaire – French writer and philosopher.  Critic of the church and advocate for Freedom of Speech.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EFE4FA-C8DB-429C-A4A5-4D313C05F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r="3" b="851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47415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154D5-E221-4D37-9931-02A9941D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082" y="2327607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Jean-Jacques Rousseau – Genevan writer and philosopher.  Favorite amongst leaders of the French Revolution.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5B01B9-5B08-4601-8EF2-B7D92FFFC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r="-2" b="1743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85733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C1E3F-2D4E-474A-B683-CB565AA5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634" y="2327607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David Hume – English philosopher.  Argued that passion rather than reason govern human </a:t>
            </a:r>
            <a:r>
              <a:rPr lang="en-US" dirty="0" err="1">
                <a:solidFill>
                  <a:srgbClr val="000000"/>
                </a:solidFill>
              </a:rPr>
              <a:t>behaviour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B1111E-39B4-4728-AD89-8616F682A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b="5927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65892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63B00-7899-4779-B099-CE49F1BE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Adam Smith – Scottish philosopher.  Father of capitalism.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5F9ED6-AAB3-446E-A506-437CEB4A0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b="10242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78999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219D9-0384-4866-A321-9DDA0E5F2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032" y="3028331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Immanuel Kant – German philosopher.  Reason as the source of morality.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C1AD8D-5337-40BB-8607-9671C2BF0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r="3" b="1168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5449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F2DA-849B-4D6F-9979-2058CF2D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Renaissance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BB1F-D425-405C-A2A0-07B38D093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“rebirth”</a:t>
            </a:r>
          </a:p>
          <a:p>
            <a:r>
              <a:rPr lang="en-US" dirty="0"/>
              <a:t>Rediscovery of classical philosophy, literature and art</a:t>
            </a:r>
          </a:p>
          <a:p>
            <a:endParaRPr lang="en-US" dirty="0"/>
          </a:p>
          <a:p>
            <a:r>
              <a:rPr lang="en-US" dirty="0"/>
              <a:t>Humanism – emphasis on the value of human beings and a rediscovery of the work of classical cultures</a:t>
            </a:r>
          </a:p>
          <a:p>
            <a:endParaRPr lang="en-US" dirty="0"/>
          </a:p>
          <a:p>
            <a:r>
              <a:rPr lang="en-US" dirty="0"/>
              <a:t>Rationalism – regards reason as the chief source and test of knowledge</a:t>
            </a:r>
          </a:p>
        </p:txBody>
      </p:sp>
    </p:spTree>
    <p:extLst>
      <p:ext uri="{BB962C8B-B14F-4D97-AF65-F5344CB8AC3E}">
        <p14:creationId xmlns:p14="http://schemas.microsoft.com/office/powerpoint/2010/main" val="375249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1FE0-71BB-42D3-8A7B-E401816B9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5829300"/>
            <a:ext cx="8896349" cy="776288"/>
          </a:xfrm>
        </p:spPr>
        <p:txBody>
          <a:bodyPr/>
          <a:lstStyle/>
          <a:p>
            <a:r>
              <a:rPr lang="en-US" dirty="0"/>
              <a:t>Leonardo da Vinci – The Last Supper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BA2600-160B-421F-B38A-635124982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825" y="1276350"/>
            <a:ext cx="85725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CF5CA-F4BA-492A-B4C9-88F374B5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Leonardo da Vinci – Mona Lisa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69131E-7EE1-43B0-B23F-69C0AC803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884" y="1825625"/>
            <a:ext cx="29202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4784-0BCC-4B8B-8B71-B80F88FB2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365125"/>
            <a:ext cx="10839450" cy="1325563"/>
          </a:xfrm>
        </p:spPr>
        <p:txBody>
          <a:bodyPr/>
          <a:lstStyle/>
          <a:p>
            <a:r>
              <a:rPr lang="en-US" dirty="0"/>
              <a:t>Michelangelo Buonarroti – The Creation of Adam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1F92DD-078E-4C9D-BE5E-587C356F3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092" y="1825625"/>
            <a:ext cx="9589815" cy="43513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09BBAC-92E4-40F7-8662-3E2779993F90}"/>
              </a:ext>
            </a:extLst>
          </p:cNvPr>
          <p:cNvGrpSpPr/>
          <p:nvPr/>
        </p:nvGrpSpPr>
        <p:grpSpPr>
          <a:xfrm>
            <a:off x="2847720" y="4635150"/>
            <a:ext cx="524520" cy="730440"/>
            <a:chOff x="2847720" y="4635150"/>
            <a:chExt cx="524520" cy="730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206617B-63CB-4539-8633-D9810BAB818D}"/>
                    </a:ext>
                  </a:extLst>
                </p14:cNvPr>
                <p14:cNvContentPartPr/>
                <p14:nvPr/>
              </p14:nvContentPartPr>
              <p14:xfrm>
                <a:off x="3142920" y="4990470"/>
                <a:ext cx="36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206617B-63CB-4539-8633-D9810BAB818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33920" y="49814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C9A30EF-29BE-4720-885C-51087C2F0D45}"/>
                    </a:ext>
                  </a:extLst>
                </p14:cNvPr>
                <p14:cNvContentPartPr/>
                <p14:nvPr/>
              </p14:nvContentPartPr>
              <p14:xfrm>
                <a:off x="2917200" y="4847190"/>
                <a:ext cx="288000" cy="3096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C9A30EF-29BE-4720-885C-51087C2F0D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08560" y="4838190"/>
                  <a:ext cx="30564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EBFEC7E-33C5-4B7C-964B-59CE29600772}"/>
                    </a:ext>
                  </a:extLst>
                </p14:cNvPr>
                <p14:cNvContentPartPr/>
                <p14:nvPr/>
              </p14:nvContentPartPr>
              <p14:xfrm>
                <a:off x="2847720" y="4635150"/>
                <a:ext cx="524520" cy="7304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EBFEC7E-33C5-4B7C-964B-59CE296007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84720" y="4572150"/>
                  <a:ext cx="650160" cy="85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080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5CA33-01EC-4049-8787-7DCC6546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Raphael – The School of Athens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C087CC-7DE9-4E10-933E-3797F918B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2000" y="1825625"/>
            <a:ext cx="5607999" cy="4351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3B9C05C-F033-462C-8409-1C68F9B914AC}"/>
                  </a:ext>
                </a:extLst>
              </p14:cNvPr>
              <p14:cNvContentPartPr/>
              <p14:nvPr/>
            </p14:nvContentPartPr>
            <p14:xfrm>
              <a:off x="2285400" y="3885990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3B9C05C-F033-462C-8409-1C68F9B914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2400" y="382299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8DB326-F870-4C9C-B080-3BEC5F50F601}"/>
                  </a:ext>
                </a:extLst>
              </p14:cNvPr>
              <p14:cNvContentPartPr/>
              <p14:nvPr/>
            </p14:nvContentPartPr>
            <p14:xfrm>
              <a:off x="-1010040" y="2304870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8DB326-F870-4C9C-B080-3BEC5F50F6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072680" y="2241870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710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EBC9-366A-45FA-8C5E-FEBB38FE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Sandro Botticelli – The Birth of Venus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6977D0-67AA-4FCB-BA9A-EA5689B37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397" y="1825625"/>
            <a:ext cx="6925206" cy="4351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48CD14-EA4F-4911-9451-6CE74D064CFD}"/>
                  </a:ext>
                </a:extLst>
              </p14:cNvPr>
              <p14:cNvContentPartPr/>
              <p14:nvPr/>
            </p14:nvContentPartPr>
            <p14:xfrm>
              <a:off x="5943000" y="2909310"/>
              <a:ext cx="762840" cy="348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48CD14-EA4F-4911-9451-6CE74D064C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0000" y="2846310"/>
                <a:ext cx="88848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23A062-4F45-417D-BFF2-361A5C034ACC}"/>
                  </a:ext>
                </a:extLst>
              </p14:cNvPr>
              <p14:cNvContentPartPr/>
              <p14:nvPr/>
            </p14:nvContentPartPr>
            <p14:xfrm>
              <a:off x="4333440" y="2606550"/>
              <a:ext cx="542880" cy="498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23A062-4F45-417D-BFF2-361A5C034A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0800" y="2543550"/>
                <a:ext cx="668520" cy="62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89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0189-F347-471D-A200-1891161A4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B7F9FF-2661-4A28-8D33-B3A361C1A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409" y="1027906"/>
            <a:ext cx="7831182" cy="47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91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F8C84AACCBD478175A8FD165CA268" ma:contentTypeVersion="33" ma:contentTypeDescription="Create a new document." ma:contentTypeScope="" ma:versionID="64a806d361686573da420ba637287963">
  <xsd:schema xmlns:xsd="http://www.w3.org/2001/XMLSchema" xmlns:xs="http://www.w3.org/2001/XMLSchema" xmlns:p="http://schemas.microsoft.com/office/2006/metadata/properties" xmlns:ns3="cae06830-ef14-4335-b761-cc86db959ab9" xmlns:ns4="17f35756-ed7a-4658-90b9-f624b48f2832" targetNamespace="http://schemas.microsoft.com/office/2006/metadata/properties" ma:root="true" ma:fieldsID="e7883938e853ed3ac321c6e015c2a5f5" ns3:_="" ns4:_="">
    <xsd:import namespace="cae06830-ef14-4335-b761-cc86db959ab9"/>
    <xsd:import namespace="17f35756-ed7a-4658-90b9-f624b48f28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06830-ef14-4335-b761-cc86db959a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6" nillable="true" ma:displayName="Math Settings" ma:internalName="Math_Settings">
      <xsd:simpleType>
        <xsd:restriction base="dms:Text"/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5" nillable="true" ma:displayName="Tags" ma:internalName="MediaServiceAutoTags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35756-ed7a-4658-90b9-f624b48f2832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cae06830-ef14-4335-b761-cc86db959ab9" xsi:nil="true"/>
    <Invited_Students xmlns="cae06830-ef14-4335-b761-cc86db959ab9" xsi:nil="true"/>
    <IsNotebookLocked xmlns="cae06830-ef14-4335-b761-cc86db959ab9" xsi:nil="true"/>
    <FolderType xmlns="cae06830-ef14-4335-b761-cc86db959ab9" xsi:nil="true"/>
    <Has_Teacher_Only_SectionGroup xmlns="cae06830-ef14-4335-b761-cc86db959ab9" xsi:nil="true"/>
    <Is_Collaboration_Space_Locked xmlns="cae06830-ef14-4335-b761-cc86db959ab9" xsi:nil="true"/>
    <Teachers xmlns="cae06830-ef14-4335-b761-cc86db959ab9">
      <UserInfo>
        <DisplayName/>
        <AccountId xsi:nil="true"/>
        <AccountType/>
      </UserInfo>
    </Teachers>
    <Self_Registration_Enabled xmlns="cae06830-ef14-4335-b761-cc86db959ab9" xsi:nil="true"/>
    <CultureName xmlns="cae06830-ef14-4335-b761-cc86db959ab9" xsi:nil="true"/>
    <TeamsChannelId xmlns="cae06830-ef14-4335-b761-cc86db959ab9" xsi:nil="true"/>
    <NotebookType xmlns="cae06830-ef14-4335-b761-cc86db959ab9" xsi:nil="true"/>
    <Student_Groups xmlns="cae06830-ef14-4335-b761-cc86db959ab9">
      <UserInfo>
        <DisplayName/>
        <AccountId xsi:nil="true"/>
        <AccountType/>
      </UserInfo>
    </Student_Groups>
    <Templates xmlns="cae06830-ef14-4335-b761-cc86db959ab9" xsi:nil="true"/>
    <DefaultSectionNames xmlns="cae06830-ef14-4335-b761-cc86db959ab9" xsi:nil="true"/>
    <AppVersion xmlns="cae06830-ef14-4335-b761-cc86db959ab9" xsi:nil="true"/>
    <LMS_Mappings xmlns="cae06830-ef14-4335-b761-cc86db959ab9" xsi:nil="true"/>
    <Owner xmlns="cae06830-ef14-4335-b761-cc86db959ab9">
      <UserInfo>
        <DisplayName/>
        <AccountId xsi:nil="true"/>
        <AccountType/>
      </UserInfo>
    </Owner>
    <Students xmlns="cae06830-ef14-4335-b761-cc86db959ab9">
      <UserInfo>
        <DisplayName/>
        <AccountId xsi:nil="true"/>
        <AccountType/>
      </UserInfo>
    </Students>
    <Distribution_Groups xmlns="cae06830-ef14-4335-b761-cc86db959ab9" xsi:nil="true"/>
    <Math_Settings xmlns="cae06830-ef14-4335-b761-cc86db959ab9" xsi:nil="true"/>
  </documentManagement>
</p:properties>
</file>

<file path=customXml/itemProps1.xml><?xml version="1.0" encoding="utf-8"?>
<ds:datastoreItem xmlns:ds="http://schemas.openxmlformats.org/officeDocument/2006/customXml" ds:itemID="{CACB7EAD-6CB9-4120-B5BD-D9C8FF46C4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e06830-ef14-4335-b761-cc86db959ab9"/>
    <ds:schemaRef ds:uri="17f35756-ed7a-4658-90b9-f624b48f28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97E472-8A61-4C6C-A1E0-0631D0D0A9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F38BBC-E382-4F1B-A902-7A344728668B}">
  <ds:schemaRefs>
    <ds:schemaRef ds:uri="http://schemas.microsoft.com/office/2006/metadata/properties"/>
    <ds:schemaRef ds:uri="http://schemas.microsoft.com/office/infopath/2007/PartnerControls"/>
    <ds:schemaRef ds:uri="cae06830-ef14-4335-b761-cc86db959ab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395</Words>
  <Application>Microsoft Office PowerPoint</Application>
  <PresentationFormat>Widescreen</PresentationFormat>
  <Paragraphs>35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Avenir Next LT Pro</vt:lpstr>
      <vt:lpstr>Calibri</vt:lpstr>
      <vt:lpstr>Calibri Light</vt:lpstr>
      <vt:lpstr>Office Theme</vt:lpstr>
      <vt:lpstr>Introduction to the Renaissance and Enlightenment</vt:lpstr>
      <vt:lpstr>Feudalism</vt:lpstr>
      <vt:lpstr>The Renaissance</vt:lpstr>
      <vt:lpstr>Leonardo da Vinci – The Last Supper</vt:lpstr>
      <vt:lpstr>Leonardo da Vinci – Mona Lisa</vt:lpstr>
      <vt:lpstr>Michelangelo Buonarroti – The Creation of Adam</vt:lpstr>
      <vt:lpstr>Raphael – The School of Athens</vt:lpstr>
      <vt:lpstr>Sandro Botticelli – The Birth of Venus</vt:lpstr>
      <vt:lpstr>PowerPoint Presentation</vt:lpstr>
      <vt:lpstr>PowerPoint Presentation</vt:lpstr>
      <vt:lpstr>Leonardo da Vinci – Widely considered one of the most diversely talented men to ever live. </vt:lpstr>
      <vt:lpstr>Galileo Galilei – Italian astronomer, physicist, and engineer.  “Father of observational astronomy”. </vt:lpstr>
      <vt:lpstr>Nicolaus Copernicus – Mathematician, astronomer, and clergymen.  Placed the sun at the centre of the universe.  </vt:lpstr>
      <vt:lpstr>Thomas More – English lawyer and philosopher.  Wrote Utopia and served King Henry VIII</vt:lpstr>
      <vt:lpstr>Petrarch – Italian poet and one of the earliest humanists.  Studied the works of Cicero and helped found modern Italian.</vt:lpstr>
      <vt:lpstr>Niccolo Machiavelli – Italian diplomat, philosopher and writer.  Wrote The Prince and father of modern political science. “It is better to be feared than loved, if you cannot be both.”</vt:lpstr>
      <vt:lpstr>The Enlightenment</vt:lpstr>
      <vt:lpstr>PowerPoint Presentation</vt:lpstr>
      <vt:lpstr>PowerPoint Presentation</vt:lpstr>
      <vt:lpstr>Francis Bacon – English statesman.  Credited with developing the scientific method.</vt:lpstr>
      <vt:lpstr>Rene Descartes – French philosopher.  “I think, therefore I am.”</vt:lpstr>
      <vt:lpstr>John Locke – English philosopher.  “Tabula rasa” At birth we are a “blank slate”.</vt:lpstr>
      <vt:lpstr>Voltaire – French writer and philosopher.  Critic of the church and advocate for Freedom of Speech.</vt:lpstr>
      <vt:lpstr>Jean-Jacques Rousseau – Genevan writer and philosopher.  Favorite amongst leaders of the French Revolution.</vt:lpstr>
      <vt:lpstr>David Hume – English philosopher.  Argued that passion rather than reason govern human behaviour.</vt:lpstr>
      <vt:lpstr>Adam Smith – Scottish philosopher.  Father of capitalism.</vt:lpstr>
      <vt:lpstr>Immanuel Kant – German philosopher.  Reason as the source of morality.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Renaissance and Enlightenment</dc:title>
  <dc:creator>Murray Neudorf</dc:creator>
  <cp:lastModifiedBy>Murray Neudorf</cp:lastModifiedBy>
  <cp:revision>1</cp:revision>
  <dcterms:created xsi:type="dcterms:W3CDTF">2020-11-13T16:06:13Z</dcterms:created>
  <dcterms:modified xsi:type="dcterms:W3CDTF">2020-11-13T16:09:05Z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0x01010019AF8C84AACCBD478175A8FD165CA268</vt:lpwstr>
  </property>
</Properties>
</file>