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60" r:id="rId6"/>
    <p:sldId id="259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ray Neudorf" initials="MN" lastIdx="7" clrIdx="0">
    <p:extLst>
      <p:ext uri="{19B8F6BF-5375-455C-9EA6-DF929625EA0E}">
        <p15:presenceInfo xmlns:p15="http://schemas.microsoft.com/office/powerpoint/2012/main" userId="S-1-5-21-858165602-1461727543-3494201724-218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14T15:58:04.988" idx="4">
    <p:pos x="6884" y="2916"/>
    <p:text>Indigineous warrior shows it was in the New World.  Also, the St. Lawrence River is visible as are warships and a French cathedral.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14T15:55:55.836" idx="3">
    <p:pos x="10" y="10"/>
    <p:text>The Indigineous warrior is included to show the audience that this scene is set in the New World.  It is also to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14T16:00:55.833" idx="6">
    <p:pos x="5601" y="3493"/>
    <p:text>He is portrayed as Christ.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14T16:06:08.010" idx="7">
    <p:pos x="478" y="374"/>
    <p:text>The Deploration</p:text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artists/john-singleton-copley" TargetMode="External"/><Relationship Id="rId2" Type="http://schemas.openxmlformats.org/officeDocument/2006/relationships/hyperlink" Target="https://www.tate.org.uk/artists/benjamin-wes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Battle of the Plains of Abraham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Death of General James Wolfe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3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291215" cy="635398"/>
          </a:xfrm>
        </p:spPr>
        <p:txBody>
          <a:bodyPr/>
          <a:lstStyle/>
          <a:p>
            <a:r>
              <a:rPr lang="en-US" dirty="0" smtClean="0"/>
              <a:t>Historical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897" y="1439918"/>
            <a:ext cx="10277966" cy="4626806"/>
          </a:xfrm>
        </p:spPr>
        <p:txBody>
          <a:bodyPr>
            <a:normAutofit fontScale="92500" lnSpcReduction="10000"/>
          </a:bodyPr>
          <a:lstStyle/>
          <a:p>
            <a:r>
              <a:rPr lang="en-US" sz="3100" dirty="0"/>
              <a:t>Although initially used to describe paintings with subjects drawn from ancient Greek and Roman (classical) history, </a:t>
            </a:r>
            <a:r>
              <a:rPr lang="en-US" sz="3100" dirty="0" smtClean="0"/>
              <a:t>classical </a:t>
            </a:r>
            <a:r>
              <a:rPr lang="en-US" sz="3100" dirty="0"/>
              <a:t>mythology, and the Bible; towards the end of the eighteenth century history painting included modern historical subjects such as the battle scenes painted by artists </a:t>
            </a:r>
            <a:r>
              <a:rPr lang="en-US" sz="3100" dirty="0">
                <a:hlinkClick r:id="rId2"/>
              </a:rPr>
              <a:t>Benjamin West</a:t>
            </a:r>
            <a:r>
              <a:rPr lang="en-US" sz="3100" dirty="0"/>
              <a:t> and </a:t>
            </a:r>
            <a:r>
              <a:rPr lang="en-US" sz="3100" dirty="0">
                <a:hlinkClick r:id="rId3"/>
              </a:rPr>
              <a:t>John Singleton Copley</a:t>
            </a:r>
            <a:r>
              <a:rPr lang="en-US" sz="3100" dirty="0"/>
              <a:t>.</a:t>
            </a:r>
          </a:p>
          <a:p>
            <a:r>
              <a:rPr lang="en-US" sz="3100" dirty="0"/>
              <a:t>The style considered appropriate to use for history painting was classical and </a:t>
            </a:r>
            <a:r>
              <a:rPr lang="en-US" sz="3100" dirty="0" err="1"/>
              <a:t>idealised</a:t>
            </a:r>
            <a:r>
              <a:rPr lang="en-US" sz="3100" dirty="0"/>
              <a:t> – known as the ‘grand style’ – and the result was known overall as High Art.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1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ka-perseus-images.s3.amazonaws.com/7924faab33012ecf597b0e5fb78b17fe9f24157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33" y="368729"/>
            <a:ext cx="6119105" cy="436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1021" y="5000017"/>
            <a:ext cx="700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Benjamin West, The Death of General Wolfe, 1770, oil on canvas (National Gallery of Canada)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4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8" y="1853754"/>
            <a:ext cx="9291215" cy="3450613"/>
          </a:xfrm>
        </p:spPr>
        <p:txBody>
          <a:bodyPr>
            <a:noAutofit/>
          </a:bodyPr>
          <a:lstStyle/>
          <a:p>
            <a:r>
              <a:rPr lang="en-US" sz="2800" dirty="0" smtClean="0"/>
              <a:t>Historical paintings were generally reserved for narratives from the Bible or the classical past.</a:t>
            </a:r>
          </a:p>
          <a:p>
            <a:r>
              <a:rPr lang="en-US" sz="2800" dirty="0" smtClean="0"/>
              <a:t>West’s patron, Archbishop Drummond, urged West to avoid painting Wolfe and others in modern costume.  He wanted them wearing togas.</a:t>
            </a:r>
          </a:p>
          <a:p>
            <a:pPr lvl="1"/>
            <a:r>
              <a:rPr lang="en-US" sz="2800" dirty="0" smtClean="0"/>
              <a:t>West replied, “the same truth that guides the pen of the historian should govern the pencil [paintbrush] of the artist.”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957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959" y="804519"/>
            <a:ext cx="4830454" cy="344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5446" y="4629025"/>
            <a:ext cx="8325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does West use the background to show the audience </a:t>
            </a:r>
          </a:p>
          <a:p>
            <a:r>
              <a:rPr lang="en-US" sz="2400" dirty="0" smtClean="0"/>
              <a:t>where this event is taking place?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695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6652" y="1853754"/>
            <a:ext cx="4836142" cy="3282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302" y="1853754"/>
            <a:ext cx="47213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you think West included</a:t>
            </a:r>
          </a:p>
          <a:p>
            <a:r>
              <a:rPr lang="en-US" sz="2400" dirty="0" smtClean="0"/>
              <a:t> the image of the indigenous </a:t>
            </a:r>
          </a:p>
          <a:p>
            <a:r>
              <a:rPr lang="en-US" sz="2400" dirty="0" smtClean="0"/>
              <a:t>warrior?</a:t>
            </a:r>
          </a:p>
          <a:p>
            <a:endParaRPr lang="en-US" sz="2400" dirty="0"/>
          </a:p>
          <a:p>
            <a:r>
              <a:rPr lang="en-US" sz="2400" dirty="0" smtClean="0"/>
              <a:t>What is the warrior doing in </a:t>
            </a:r>
          </a:p>
          <a:p>
            <a:r>
              <a:rPr lang="en-US" sz="2400" dirty="0" smtClean="0"/>
              <a:t>the painting?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940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672" y="1853754"/>
            <a:ext cx="6079028" cy="344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2606" y="5544767"/>
            <a:ext cx="558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West portrayed in the painting?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7691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615" y="1853754"/>
            <a:ext cx="2993460" cy="2470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43" y="1592278"/>
            <a:ext cx="2819486" cy="3782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999" y="1592278"/>
            <a:ext cx="2928759" cy="38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8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do you think the purpose of this painting was?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614278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21</TotalTime>
  <Words>207</Words>
  <Application>Microsoft Office PowerPoint</Application>
  <PresentationFormat>Widescreen</PresentationFormat>
  <Paragraphs>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Rockwell</vt:lpstr>
      <vt:lpstr>Gallery</vt:lpstr>
      <vt:lpstr>Battle of the Plains of Abraham</vt:lpstr>
      <vt:lpstr>Historical art</vt:lpstr>
      <vt:lpstr>PowerPoint Presentation</vt:lpstr>
      <vt:lpstr>Context</vt:lpstr>
      <vt:lpstr>PowerPoint Presentation</vt:lpstr>
      <vt:lpstr>Analysis</vt:lpstr>
      <vt:lpstr>Analysis</vt:lpstr>
      <vt:lpstr>PowerPoint Presentation</vt:lpstr>
      <vt:lpstr>Analysis</vt:lpstr>
    </vt:vector>
  </TitlesOfParts>
  <Company>PSSD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Battle of the Plains of Abraham</dc:title>
  <dc:creator>Murray Neudorf</dc:creator>
  <cp:lastModifiedBy>Murray Neudorf</cp:lastModifiedBy>
  <cp:revision>4</cp:revision>
  <dcterms:created xsi:type="dcterms:W3CDTF">2018-09-14T21:48:41Z</dcterms:created>
  <dcterms:modified xsi:type="dcterms:W3CDTF">2018-09-17T14:07:44Z</dcterms:modified>
</cp:coreProperties>
</file>