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4" r:id="rId8"/>
    <p:sldId id="260" r:id="rId9"/>
    <p:sldId id="265" r:id="rId10"/>
    <p:sldId id="261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87D00C-FDF0-4EED-8E00-324FA3821D30}" v="21" dt="2022-09-08T14:07:13.6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99E06-9BCF-44DC-ACFD-29493AB87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 Phases of the </a:t>
            </a:r>
            <a:br>
              <a:rPr lang="en-US" dirty="0"/>
            </a:br>
            <a:r>
              <a:rPr lang="en-US" dirty="0"/>
              <a:t>Fur Trade in Canada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4B90D-50EE-4547-956C-7D859A8819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62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0B4A5-0078-429F-88BC-69547938A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5: Monopoly in the West (1821-1870)</a:t>
            </a:r>
          </a:p>
        </p:txBody>
      </p:sp>
      <p:pic>
        <p:nvPicPr>
          <p:cNvPr id="5121" name="Picture 1" descr="Picture">
            <a:extLst>
              <a:ext uri="{FF2B5EF4-FFF2-40B4-BE49-F238E27FC236}">
                <a16:creationId xmlns:a16="http://schemas.microsoft.com/office/drawing/2014/main" id="{EBE0115C-3302-4129-B831-492630322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163" y="1580050"/>
            <a:ext cx="5351949" cy="485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3F72CB-3B7A-45A6-BB33-6DD60423A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57" y="2273625"/>
            <a:ext cx="10353762" cy="4058751"/>
          </a:xfrm>
        </p:spPr>
        <p:txBody>
          <a:bodyPr/>
          <a:lstStyle/>
          <a:p>
            <a:r>
              <a:rPr lang="en-US" dirty="0"/>
              <a:t>HBC and Northwest Company merged</a:t>
            </a:r>
          </a:p>
          <a:p>
            <a:r>
              <a:rPr lang="en-US" dirty="0"/>
              <a:t>Fur trade eventually began to lose its importance</a:t>
            </a:r>
          </a:p>
          <a:p>
            <a:r>
              <a:rPr lang="en-US" dirty="0"/>
              <a:t>Buffalo began to disappear</a:t>
            </a:r>
          </a:p>
          <a:p>
            <a:r>
              <a:rPr lang="en-US" dirty="0"/>
              <a:t>In 1869 Rupert’s Land was sold to Canada</a:t>
            </a:r>
          </a:p>
        </p:txBody>
      </p:sp>
    </p:spTree>
    <p:extLst>
      <p:ext uri="{BB962C8B-B14F-4D97-AF65-F5344CB8AC3E}">
        <p14:creationId xmlns:p14="http://schemas.microsoft.com/office/powerpoint/2010/main" val="3976015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6A26A5-54C9-424E-9099-A59DE887B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30D4E6-99FC-4FB3-954E-7F7AD7E0B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Sod Houses | The Canadian Encyclopedia">
            <a:extLst>
              <a:ext uri="{FF2B5EF4-FFF2-40B4-BE49-F238E27FC236}">
                <a16:creationId xmlns:a16="http://schemas.microsoft.com/office/drawing/2014/main" id="{48D91CD0-A7C5-4AE8-9C84-D88EAB83C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670" y="1580050"/>
            <a:ext cx="6672011" cy="351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283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C34C6-3943-40EF-86C4-DA19B3CE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1: The Early Fur Trade  1500s-1603</a:t>
            </a:r>
          </a:p>
        </p:txBody>
      </p:sp>
      <p:pic>
        <p:nvPicPr>
          <p:cNvPr id="1025" name="Picture 1" descr="Picture">
            <a:extLst>
              <a:ext uri="{FF2B5EF4-FFF2-40B4-BE49-F238E27FC236}">
                <a16:creationId xmlns:a16="http://schemas.microsoft.com/office/drawing/2014/main" id="{1D9C9575-E75B-41BB-B90A-FACB0D513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792" y="2282480"/>
            <a:ext cx="474345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3636AE-DE5E-455F-BDFD-F8663E64D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Cod fishing began the early fur trade</a:t>
            </a:r>
          </a:p>
          <a:p>
            <a:r>
              <a:rPr lang="en-US" sz="2400" dirty="0"/>
              <a:t>First Nations people began to trade with </a:t>
            </a:r>
          </a:p>
          <a:p>
            <a:pPr marL="36900" indent="0">
              <a:buNone/>
            </a:pPr>
            <a:r>
              <a:rPr lang="en-US" sz="2400" dirty="0"/>
              <a:t>Europeans coming for fish</a:t>
            </a:r>
          </a:p>
          <a:p>
            <a:r>
              <a:rPr lang="en-US" sz="2400" dirty="0"/>
              <a:t>Early fur trade benefitted both Europeans</a:t>
            </a:r>
          </a:p>
          <a:p>
            <a:pPr marL="36900" indent="0">
              <a:buNone/>
            </a:pPr>
            <a:r>
              <a:rPr lang="en-US" sz="2400" dirty="0"/>
              <a:t>and First Nations people</a:t>
            </a:r>
          </a:p>
        </p:txBody>
      </p:sp>
    </p:spTree>
    <p:extLst>
      <p:ext uri="{BB962C8B-B14F-4D97-AF65-F5344CB8AC3E}">
        <p14:creationId xmlns:p14="http://schemas.microsoft.com/office/powerpoint/2010/main" val="3302228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15FCB-4D48-485F-9A80-097DCF6D8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EA4CE7-7CE1-4562-9F51-79D433E55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0288" y="250620"/>
            <a:ext cx="8291424" cy="635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76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A24C-F1F9-4B70-AB31-D4ABAB265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2: Expansion Inland  (1603-1670)</a:t>
            </a:r>
          </a:p>
        </p:txBody>
      </p:sp>
      <p:pic>
        <p:nvPicPr>
          <p:cNvPr id="2049" name="Picture 1" descr="Picture">
            <a:extLst>
              <a:ext uri="{FF2B5EF4-FFF2-40B4-BE49-F238E27FC236}">
                <a16:creationId xmlns:a16="http://schemas.microsoft.com/office/drawing/2014/main" id="{4FEE83F5-C111-4773-899E-38C68D8B1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042" y="1741021"/>
            <a:ext cx="4657725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5B1BCE-3C75-4781-80B8-972622450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595" y="1741021"/>
            <a:ext cx="10353762" cy="405875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France dominated North America</a:t>
            </a:r>
          </a:p>
          <a:p>
            <a:r>
              <a:rPr lang="en-US" sz="2400" dirty="0"/>
              <a:t>Fur Trade essential to economy of New France</a:t>
            </a:r>
          </a:p>
          <a:p>
            <a:r>
              <a:rPr lang="en-US" sz="2400" dirty="0"/>
              <a:t>Jesuit missionaries come to the ‘New World’</a:t>
            </a:r>
          </a:p>
          <a:p>
            <a:r>
              <a:rPr lang="en-US" sz="2400" dirty="0"/>
              <a:t>French-Haudenosaunee (Iroquois) War</a:t>
            </a:r>
          </a:p>
          <a:p>
            <a:pPr marL="36900" indent="0">
              <a:buNone/>
            </a:pPr>
            <a:r>
              <a:rPr lang="en-US" sz="2400" dirty="0"/>
              <a:t>	Beaver Wars</a:t>
            </a:r>
          </a:p>
          <a:p>
            <a:pPr lvl="1"/>
            <a:r>
              <a:rPr lang="en-US" sz="2000" dirty="0"/>
              <a:t>Britain aided the Haudenosaunee in their fight </a:t>
            </a:r>
          </a:p>
          <a:p>
            <a:pPr marL="450000" lvl="1" indent="0">
              <a:buNone/>
            </a:pPr>
            <a:r>
              <a:rPr lang="en-US" sz="2000" dirty="0"/>
              <a:t>		against the French and their allies (Wendat)</a:t>
            </a:r>
          </a:p>
          <a:p>
            <a:pPr lvl="1"/>
            <a:r>
              <a:rPr lang="en-US" sz="2000" dirty="0"/>
              <a:t>Haudenosaunee defeat the Wendat</a:t>
            </a:r>
          </a:p>
          <a:p>
            <a:pPr lvl="1"/>
            <a:r>
              <a:rPr lang="en-US" sz="2000" dirty="0"/>
              <a:t>1701 ‘Great Peace of Montreal’</a:t>
            </a:r>
          </a:p>
        </p:txBody>
      </p:sp>
    </p:spTree>
    <p:extLst>
      <p:ext uri="{BB962C8B-B14F-4D97-AF65-F5344CB8AC3E}">
        <p14:creationId xmlns:p14="http://schemas.microsoft.com/office/powerpoint/2010/main" val="2138924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roquois Wars | The Canadian Encyclopedia">
            <a:extLst>
              <a:ext uri="{FF2B5EF4-FFF2-40B4-BE49-F238E27FC236}">
                <a16:creationId xmlns:a16="http://schemas.microsoft.com/office/drawing/2014/main" id="{96922575-FD30-48DF-8305-5A10F43519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19" y="749561"/>
            <a:ext cx="8620714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E4C2459-2FDD-4F66-BC9C-543856A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02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303C1-3E7A-4906-A19D-38A9398EA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3: Rival Networks (1670-1760)</a:t>
            </a:r>
          </a:p>
        </p:txBody>
      </p:sp>
      <p:pic>
        <p:nvPicPr>
          <p:cNvPr id="3073" name="Picture 1" descr="Picture">
            <a:extLst>
              <a:ext uri="{FF2B5EF4-FFF2-40B4-BE49-F238E27FC236}">
                <a16:creationId xmlns:a16="http://schemas.microsoft.com/office/drawing/2014/main" id="{172A0560-5444-4B08-81CF-E6BD446DA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449" y="1580050"/>
            <a:ext cx="5252356" cy="447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10AE2A-8028-47D0-AC44-9124F88FC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45" y="1648262"/>
            <a:ext cx="10353762" cy="4058751"/>
          </a:xfrm>
        </p:spPr>
        <p:txBody>
          <a:bodyPr>
            <a:normAutofit/>
          </a:bodyPr>
          <a:lstStyle/>
          <a:p>
            <a:r>
              <a:rPr lang="en-US" dirty="0"/>
              <a:t>Britain established the Hudson’s Bay Company</a:t>
            </a:r>
          </a:p>
          <a:p>
            <a:pPr marL="36900" indent="0">
              <a:buNone/>
            </a:pPr>
            <a:r>
              <a:rPr lang="en-US" dirty="0"/>
              <a:t>(HBC) in 1670</a:t>
            </a:r>
          </a:p>
          <a:p>
            <a:r>
              <a:rPr lang="en-US" dirty="0"/>
              <a:t>HBC competed directly with France</a:t>
            </a:r>
          </a:p>
          <a:p>
            <a:r>
              <a:rPr lang="en-US" dirty="0"/>
              <a:t>Britain gave a group of merchants a monopoly </a:t>
            </a:r>
          </a:p>
          <a:p>
            <a:pPr marL="36900" indent="0">
              <a:buNone/>
            </a:pPr>
            <a:r>
              <a:rPr lang="en-US" dirty="0"/>
              <a:t>in Rupert’s Land</a:t>
            </a:r>
          </a:p>
          <a:p>
            <a:r>
              <a:rPr lang="en-US" dirty="0"/>
              <a:t>It’s at this point we see the development of the Metis</a:t>
            </a:r>
          </a:p>
          <a:p>
            <a:pPr marL="36900" indent="0">
              <a:buNone/>
            </a:pPr>
            <a:r>
              <a:rPr lang="en-US" dirty="0"/>
              <a:t>Voyageurs</a:t>
            </a:r>
          </a:p>
          <a:p>
            <a:pPr lvl="1"/>
            <a:r>
              <a:rPr lang="en-US" dirty="0"/>
              <a:t>After the Haudenosaunee defeated of the Wendat </a:t>
            </a:r>
          </a:p>
          <a:p>
            <a:pPr marL="450000" lvl="1" indent="0">
              <a:buNone/>
            </a:pPr>
            <a:r>
              <a:rPr lang="en-US" dirty="0"/>
              <a:t>the French needed men to get furs.</a:t>
            </a:r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389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BF5AD2-9AB7-4FFE-BA35-B1087992A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AFAF13B-E5ED-46CF-872E-CF9EB4B63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Voyageurs - Wikipedia">
            <a:extLst>
              <a:ext uri="{FF2B5EF4-FFF2-40B4-BE49-F238E27FC236}">
                <a16:creationId xmlns:a16="http://schemas.microsoft.com/office/drawing/2014/main" id="{C2E8D38E-1CE1-47F1-BBD3-727157218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060" y="609600"/>
            <a:ext cx="7980034" cy="476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701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621F5-3E19-4F5C-80C9-55E1B4904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4: The Drive West (1760-1821)</a:t>
            </a:r>
          </a:p>
        </p:txBody>
      </p:sp>
      <p:pic>
        <p:nvPicPr>
          <p:cNvPr id="4097" name="Picture 1" descr="Picture">
            <a:extLst>
              <a:ext uri="{FF2B5EF4-FFF2-40B4-BE49-F238E27FC236}">
                <a16:creationId xmlns:a16="http://schemas.microsoft.com/office/drawing/2014/main" id="{01560FF0-9E8F-44AC-BD4C-0EEA072B2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518" y="1495487"/>
            <a:ext cx="4929384" cy="512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7F3754-A5A8-42A5-A9DE-E6D46FE01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Northwest Company took over French trade</a:t>
            </a:r>
          </a:p>
          <a:p>
            <a:r>
              <a:rPr lang="en-US" dirty="0"/>
              <a:t>New France became a British colony in 1763</a:t>
            </a:r>
          </a:p>
          <a:p>
            <a:r>
              <a:rPr lang="en-US" dirty="0"/>
              <a:t>Cree, </a:t>
            </a:r>
            <a:r>
              <a:rPr lang="en-US" dirty="0" err="1"/>
              <a:t>Nakota</a:t>
            </a:r>
            <a:r>
              <a:rPr lang="en-US" dirty="0"/>
              <a:t>, and Blackfoot supplied food to </a:t>
            </a:r>
          </a:p>
          <a:p>
            <a:pPr marL="36900" indent="0">
              <a:buNone/>
            </a:pPr>
            <a:r>
              <a:rPr lang="en-US" dirty="0"/>
              <a:t>	voyageurs</a:t>
            </a:r>
          </a:p>
          <a:p>
            <a:pPr marL="36900" indent="0">
              <a:buNone/>
            </a:pPr>
            <a:r>
              <a:rPr lang="en-US" dirty="0"/>
              <a:t>Metis</a:t>
            </a:r>
          </a:p>
          <a:p>
            <a:r>
              <a:rPr lang="en-US" dirty="0"/>
              <a:t>People moved west with the fur trade</a:t>
            </a:r>
          </a:p>
          <a:p>
            <a:r>
              <a:rPr lang="en-US" dirty="0"/>
              <a:t>Metis at Red River became vital to this network</a:t>
            </a:r>
          </a:p>
        </p:txBody>
      </p:sp>
    </p:spTree>
    <p:extLst>
      <p:ext uri="{BB962C8B-B14F-4D97-AF65-F5344CB8AC3E}">
        <p14:creationId xmlns:p14="http://schemas.microsoft.com/office/powerpoint/2010/main" val="3119314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738F42-8ED8-4B47-B80C-FB46141AC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299AC8-3B76-41C5-B437-4CEAE881E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oly Trinity Anglican Church Provincial Historic Site | Tourism Saskatchewan">
            <a:extLst>
              <a:ext uri="{FF2B5EF4-FFF2-40B4-BE49-F238E27FC236}">
                <a16:creationId xmlns:a16="http://schemas.microsoft.com/office/drawing/2014/main" id="{383B1D44-7EA2-4D4E-93A5-1272B10E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6738"/>
            <a:ext cx="7620000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13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37</TotalTime>
  <Words>259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Calisto MT</vt:lpstr>
      <vt:lpstr>Wingdings 2</vt:lpstr>
      <vt:lpstr>Slate</vt:lpstr>
      <vt:lpstr>5 Phases of the  Fur Trade in Canada</vt:lpstr>
      <vt:lpstr>Phase 1: The Early Fur Trade  1500s-1603</vt:lpstr>
      <vt:lpstr>PowerPoint Presentation</vt:lpstr>
      <vt:lpstr>Phase 2: Expansion Inland  (1603-1670)</vt:lpstr>
      <vt:lpstr>PowerPoint Presentation</vt:lpstr>
      <vt:lpstr>Phase 3: Rival Networks (1670-1760)</vt:lpstr>
      <vt:lpstr>PowerPoint Presentation</vt:lpstr>
      <vt:lpstr>Phase 4: The Drive West (1760-1821)</vt:lpstr>
      <vt:lpstr>PowerPoint Presentation</vt:lpstr>
      <vt:lpstr>Phase 5: Monopoly in the West (1821-1870)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Murray Neudorf</dc:creator>
  <cp:lastModifiedBy>Murray Neudorf</cp:lastModifiedBy>
  <cp:revision>5</cp:revision>
  <dcterms:created xsi:type="dcterms:W3CDTF">2019-09-18T02:00:54Z</dcterms:created>
  <dcterms:modified xsi:type="dcterms:W3CDTF">2022-09-08T14:07:35Z</dcterms:modified>
</cp:coreProperties>
</file>