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0" r:id="rId3"/>
    <p:sldId id="271" r:id="rId4"/>
    <p:sldId id="272" r:id="rId5"/>
    <p:sldId id="275" r:id="rId6"/>
    <p:sldId id="276" r:id="rId7"/>
    <p:sldId id="277" r:id="rId8"/>
    <p:sldId id="279" r:id="rId9"/>
    <p:sldId id="280" r:id="rId10"/>
    <p:sldId id="282" r:id="rId11"/>
    <p:sldId id="283" r:id="rId12"/>
    <p:sldId id="284" r:id="rId13"/>
    <p:sldId id="285" r:id="rId14"/>
    <p:sldId id="281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599" autoAdjust="0"/>
  </p:normalViewPr>
  <p:slideViewPr>
    <p:cSldViewPr>
      <p:cViewPr varScale="1">
        <p:scale>
          <a:sx n="105" d="100"/>
          <a:sy n="105" d="100"/>
        </p:scale>
        <p:origin x="121" y="90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3/27/2018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3/27/2018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3/27/2018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Offences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Law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Offences Against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Theft – taking or using property that doesn’t belong to you</a:t>
            </a:r>
          </a:p>
          <a:p>
            <a:pPr lvl="1"/>
            <a:r>
              <a:rPr lang="en-US" dirty="0" smtClean="0"/>
              <a:t>If the property is worth over $1000 the maximum penalty is 2 years in prison</a:t>
            </a:r>
          </a:p>
          <a:p>
            <a:r>
              <a:rPr lang="en-US" dirty="0" smtClean="0"/>
              <a:t>Robbery – includes threats, violence or weapons</a:t>
            </a:r>
          </a:p>
          <a:p>
            <a:pPr lvl="1"/>
            <a:r>
              <a:rPr lang="en-US" dirty="0" smtClean="0"/>
              <a:t>Maximum punishment for robbery is life in prison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3783576"/>
            <a:ext cx="23717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Offences Against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 and Enter – illegally breaking into and entering someone </a:t>
            </a:r>
            <a:r>
              <a:rPr lang="en-US" dirty="0" err="1" smtClean="0"/>
              <a:t>elses</a:t>
            </a:r>
            <a:r>
              <a:rPr lang="en-US" dirty="0" smtClean="0"/>
              <a:t> home. </a:t>
            </a:r>
          </a:p>
          <a:p>
            <a:pPr lvl="1"/>
            <a:r>
              <a:rPr lang="en-US" dirty="0" smtClean="0"/>
              <a:t>Maximum penalty is 10 years in prison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12" y="3352800"/>
            <a:ext cx="3492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Offences Against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Mischief – deliberately damage or destroy another person’s property</a:t>
            </a:r>
          </a:p>
          <a:p>
            <a:pPr lvl="1"/>
            <a:r>
              <a:rPr lang="en-US" dirty="0" smtClean="0"/>
              <a:t>This is a hybrid offense.  If the damage exceeds $1000 it becomes an indictable offence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12" y="3124200"/>
            <a:ext cx="3339856" cy="26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Offences Against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Fraud – intentionally deceiving the public or an individual so as to cause a loss to the public or individual</a:t>
            </a:r>
          </a:p>
          <a:p>
            <a:pPr lvl="2"/>
            <a:r>
              <a:rPr lang="en-US" dirty="0" smtClean="0"/>
              <a:t>If the offence is over $1000 it becomes indictable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2" y="3352800"/>
            <a:ext cx="444769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2133600"/>
            <a:ext cx="3257551" cy="3992097"/>
          </a:xfrm>
        </p:spPr>
      </p:pic>
    </p:spTree>
    <p:extLst>
      <p:ext uri="{BB962C8B-B14F-4D97-AF65-F5344CB8AC3E}">
        <p14:creationId xmlns:p14="http://schemas.microsoft.com/office/powerpoint/2010/main" val="5021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Offences Against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Assault - Intentionally </a:t>
            </a:r>
            <a:r>
              <a:rPr lang="en-US" dirty="0" smtClean="0"/>
              <a:t>using force against another person, threatening someone, and displaying a weapon when begging or interfering with another person’s movements.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612" y="3344168"/>
            <a:ext cx="5027613" cy="2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Offences Against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Criminal Negligence</a:t>
            </a:r>
          </a:p>
          <a:p>
            <a:pPr lvl="1"/>
            <a:r>
              <a:rPr lang="en-US" dirty="0" smtClean="0"/>
              <a:t>If </a:t>
            </a:r>
            <a:r>
              <a:rPr lang="en-US" dirty="0" smtClean="0"/>
              <a:t>there is no intent, an act is deemed an accident.</a:t>
            </a:r>
          </a:p>
          <a:p>
            <a:pPr lvl="1"/>
            <a:r>
              <a:rPr lang="en-US" dirty="0" smtClean="0"/>
              <a:t>The exception is when a person is negligent or reckless in the harm of another.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12" y="3352800"/>
            <a:ext cx="47625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Degrees of Assault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Assault</a:t>
            </a:r>
          </a:p>
          <a:p>
            <a:r>
              <a:rPr lang="en-US" dirty="0" smtClean="0"/>
              <a:t>Assault Causing Bodily Harm – serious injuries, may include a weapon</a:t>
            </a:r>
          </a:p>
          <a:p>
            <a:r>
              <a:rPr lang="en-US" dirty="0" smtClean="0"/>
              <a:t>Aggravated Assault – most serious; wounding, maiming, disfiguring, </a:t>
            </a:r>
            <a:r>
              <a:rPr lang="en-US" smtClean="0"/>
              <a:t>etc.</a:t>
            </a:r>
          </a:p>
          <a:p>
            <a:endParaRPr lang="en-US"/>
          </a:p>
          <a:p>
            <a:r>
              <a:rPr lang="en-US" smtClean="0"/>
              <a:t>Sexual Assault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Guess The Assault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2357437"/>
            <a:ext cx="4619625" cy="3362325"/>
          </a:xfrm>
        </p:spPr>
      </p:pic>
    </p:spTree>
    <p:extLst>
      <p:ext uri="{BB962C8B-B14F-4D97-AF65-F5344CB8AC3E}">
        <p14:creationId xmlns:p14="http://schemas.microsoft.com/office/powerpoint/2010/main" val="8539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63" y="2238375"/>
            <a:ext cx="4762500" cy="3600450"/>
          </a:xfrm>
        </p:spPr>
      </p:pic>
    </p:spTree>
    <p:extLst>
      <p:ext uri="{BB962C8B-B14F-4D97-AF65-F5344CB8AC3E}">
        <p14:creationId xmlns:p14="http://schemas.microsoft.com/office/powerpoint/2010/main" val="3902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12" y="2362200"/>
            <a:ext cx="4467226" cy="3341485"/>
          </a:xfrm>
        </p:spPr>
      </p:pic>
    </p:spTree>
    <p:extLst>
      <p:ext uri="{BB962C8B-B14F-4D97-AF65-F5344CB8AC3E}">
        <p14:creationId xmlns:p14="http://schemas.microsoft.com/office/powerpoint/2010/main" val="32228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63" y="2309812"/>
            <a:ext cx="4762500" cy="3457575"/>
          </a:xfrm>
        </p:spPr>
      </p:pic>
    </p:spTree>
    <p:extLst>
      <p:ext uri="{BB962C8B-B14F-4D97-AF65-F5344CB8AC3E}">
        <p14:creationId xmlns:p14="http://schemas.microsoft.com/office/powerpoint/2010/main" val="20263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2" y="2362200"/>
            <a:ext cx="4767743" cy="3248025"/>
          </a:xfrm>
        </p:spPr>
      </p:pic>
    </p:spTree>
    <p:extLst>
      <p:ext uri="{BB962C8B-B14F-4D97-AF65-F5344CB8AC3E}">
        <p14:creationId xmlns:p14="http://schemas.microsoft.com/office/powerpoint/2010/main" val="3611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236</TotalTime>
  <Words>231</Words>
  <Application>Microsoft Office PowerPoint</Application>
  <PresentationFormat>Custom</PresentationFormat>
  <Paragraphs>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Consolas</vt:lpstr>
      <vt:lpstr>Corbel</vt:lpstr>
      <vt:lpstr>Chalkboard 16x9</vt:lpstr>
      <vt:lpstr>Offences</vt:lpstr>
      <vt:lpstr>Offences Against People</vt:lpstr>
      <vt:lpstr>Offences Against People</vt:lpstr>
      <vt:lpstr>Degrees of Assault</vt:lpstr>
      <vt:lpstr>Guess The Assault</vt:lpstr>
      <vt:lpstr>PowerPoint Presentation</vt:lpstr>
      <vt:lpstr>PowerPoint Presentation</vt:lpstr>
      <vt:lpstr>PowerPoint Presentation</vt:lpstr>
      <vt:lpstr>PowerPoint Presentation</vt:lpstr>
      <vt:lpstr>Offences Against Property</vt:lpstr>
      <vt:lpstr>Offences Against Property</vt:lpstr>
      <vt:lpstr>Offences Against Property</vt:lpstr>
      <vt:lpstr>Offences Against Property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Offences Against People</dc:title>
  <dc:creator>Murray Neudorf</dc:creator>
  <cp:lastModifiedBy>Murray Neudorf</cp:lastModifiedBy>
  <cp:revision>14</cp:revision>
  <dcterms:created xsi:type="dcterms:W3CDTF">2018-03-27T05:25:17Z</dcterms:created>
  <dcterms:modified xsi:type="dcterms:W3CDTF">2018-03-28T04:34:12Z</dcterms:modified>
</cp:coreProperties>
</file>