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North-west rebellion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looting of fort </a:t>
            </a:r>
            <a:r>
              <a:rPr lang="en-US" dirty="0" err="1" smtClean="0"/>
              <a:t>battleford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Bear had been the last chief to sign Treaty 6 and was still resisting moving to their reserve hoping to get a better deal.</a:t>
            </a:r>
          </a:p>
          <a:p>
            <a:r>
              <a:rPr lang="en-US" dirty="0" smtClean="0"/>
              <a:t>The government cut off rations for Big Bear’s people to force them to settle.</a:t>
            </a:r>
          </a:p>
          <a:p>
            <a:r>
              <a:rPr lang="en-US" dirty="0" smtClean="0"/>
              <a:t>On April 1-2, some of Big Bear’s men, along with the Cree and </a:t>
            </a:r>
            <a:r>
              <a:rPr lang="en-US" dirty="0" err="1" smtClean="0"/>
              <a:t>Assiniboines</a:t>
            </a:r>
            <a:r>
              <a:rPr lang="en-US" dirty="0" smtClean="0"/>
              <a:t>, attacked the area around Fort </a:t>
            </a:r>
            <a:r>
              <a:rPr lang="en-US" dirty="0" err="1" smtClean="0"/>
              <a:t>Battleford</a:t>
            </a:r>
            <a:r>
              <a:rPr lang="en-US" dirty="0" smtClean="0"/>
              <a:t> killing a number of settlers and government officials.</a:t>
            </a:r>
          </a:p>
          <a:p>
            <a:r>
              <a:rPr lang="en-US" dirty="0" smtClean="0"/>
              <a:t>They took supplies from the area and fled.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2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221" y="432816"/>
            <a:ext cx="8939979" cy="56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3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fish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Riel wanted to concentrate all of the Metis forces at </a:t>
            </a:r>
            <a:r>
              <a:rPr lang="en-US" dirty="0" err="1" smtClean="0"/>
              <a:t>Batoche</a:t>
            </a:r>
            <a:r>
              <a:rPr lang="en-US" dirty="0" smtClean="0"/>
              <a:t>, but Gabriel Dumont, the Metis military commander, wanted to set an ambush outside of </a:t>
            </a:r>
            <a:r>
              <a:rPr lang="en-US" dirty="0" err="1" smtClean="0"/>
              <a:t>Batoche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Dumont won the argument and 150 Metis and First Nations warriors met Canadian troops at Fish Creek (</a:t>
            </a:r>
            <a:r>
              <a:rPr lang="en-US" dirty="0" err="1" smtClean="0"/>
              <a:t>Tourond’s</a:t>
            </a:r>
            <a:r>
              <a:rPr lang="en-US" dirty="0" smtClean="0"/>
              <a:t> Coulee).</a:t>
            </a:r>
          </a:p>
          <a:p>
            <a:r>
              <a:rPr lang="en-US" dirty="0" smtClean="0"/>
              <a:t>Fighting lasted for most of the day, but the Canadians were unable to drive them back.</a:t>
            </a:r>
          </a:p>
          <a:p>
            <a:r>
              <a:rPr lang="en-US" dirty="0" smtClean="0"/>
              <a:t>The Canadians had over 50 casualties to the Metis’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5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cut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contingent of government troops under Col. Otter met the force of Cree and Assiniboine at Cut Knife.</a:t>
            </a:r>
          </a:p>
          <a:p>
            <a:r>
              <a:rPr lang="en-US" dirty="0" smtClean="0"/>
              <a:t>The Indigenous force had the advantages of terrain, and surrounded the government troops.</a:t>
            </a:r>
          </a:p>
          <a:p>
            <a:r>
              <a:rPr lang="en-US" dirty="0" smtClean="0"/>
              <a:t>Otter’s forces were eventually forced to retreat.</a:t>
            </a:r>
          </a:p>
          <a:p>
            <a:r>
              <a:rPr lang="en-US" dirty="0" smtClean="0"/>
              <a:t>Casualties would have been much higher had Chief </a:t>
            </a:r>
            <a:r>
              <a:rPr lang="en-US" dirty="0" err="1" smtClean="0"/>
              <a:t>Poundmaker</a:t>
            </a:r>
            <a:r>
              <a:rPr lang="en-US" dirty="0" smtClean="0"/>
              <a:t> not persuaded his warriors not to pursue the troops as they retreated.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7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940" y="798577"/>
            <a:ext cx="8768447" cy="54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batoche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Middleton’s troops attacked </a:t>
            </a:r>
            <a:r>
              <a:rPr lang="en-US" dirty="0" err="1" smtClean="0"/>
              <a:t>Batoche</a:t>
            </a:r>
            <a:r>
              <a:rPr lang="en-US" dirty="0" smtClean="0"/>
              <a:t> on May 9</a:t>
            </a:r>
            <a:r>
              <a:rPr lang="en-US" baseline="30000" dirty="0" smtClean="0"/>
              <a:t>th</a:t>
            </a:r>
            <a:r>
              <a:rPr lang="en-US" dirty="0" smtClean="0"/>
              <a:t> 1885.  He was cautious and kept his attackers at a distance.</a:t>
            </a:r>
          </a:p>
          <a:p>
            <a:r>
              <a:rPr lang="en-US" dirty="0" smtClean="0"/>
              <a:t>After failing to make any headway the troops built a fort just outside of </a:t>
            </a:r>
            <a:r>
              <a:rPr lang="en-US" dirty="0" err="1" smtClean="0"/>
              <a:t>Batoche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next two days were much like the first.  Government troops attacked with little success and then retreated.</a:t>
            </a:r>
          </a:p>
          <a:p>
            <a:r>
              <a:rPr lang="en-US" dirty="0" smtClean="0"/>
              <a:t>On May 12</a:t>
            </a:r>
            <a:r>
              <a:rPr lang="en-US" baseline="30000" dirty="0" smtClean="0"/>
              <a:t>th</a:t>
            </a:r>
            <a:r>
              <a:rPr lang="en-US" dirty="0" smtClean="0"/>
              <a:t>, Middleton tried a two-pronged attack but there was miscommunication and again the attack was unsuccessful.</a:t>
            </a:r>
          </a:p>
          <a:p>
            <a:r>
              <a:rPr lang="en-US" dirty="0" smtClean="0"/>
              <a:t>In the afternoon, two colonels, without specific orders, let a militia charge and overran the weary Metis ending the battle.</a:t>
            </a:r>
          </a:p>
        </p:txBody>
      </p:sp>
    </p:spTree>
    <p:extLst>
      <p:ext uri="{BB962C8B-B14F-4D97-AF65-F5344CB8AC3E}">
        <p14:creationId xmlns:p14="http://schemas.microsoft.com/office/powerpoint/2010/main" val="23911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993" y="822960"/>
            <a:ext cx="8556341" cy="55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9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367271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The final shots of the rebellion were fired at Loon Lake when NWMP under Sam Steele skirmished with retreating Frog Lake Cree.  Four indigenous warriors were killed.</a:t>
            </a:r>
          </a:p>
          <a:p>
            <a:r>
              <a:rPr lang="en-US" dirty="0" err="1" smtClean="0"/>
              <a:t>Poundmaker</a:t>
            </a:r>
            <a:r>
              <a:rPr lang="en-US" dirty="0" smtClean="0"/>
              <a:t> surrendered to Middleton at Fort </a:t>
            </a:r>
            <a:r>
              <a:rPr lang="en-US" dirty="0" err="1" smtClean="0"/>
              <a:t>Batteford</a:t>
            </a:r>
            <a:r>
              <a:rPr lang="en-US" dirty="0" smtClean="0"/>
              <a:t>.  Big Bear was at large, but after some indigenous warriors were released by the NWMP, he also surrendered.</a:t>
            </a:r>
          </a:p>
          <a:p>
            <a:r>
              <a:rPr lang="en-US" dirty="0" smtClean="0"/>
              <a:t>Gabriel Dumont fled </a:t>
            </a:r>
            <a:r>
              <a:rPr lang="en-US" dirty="0" err="1" smtClean="0"/>
              <a:t>Batoche</a:t>
            </a:r>
            <a:r>
              <a:rPr lang="en-US" dirty="0" smtClean="0"/>
              <a:t> but Riel was captured and put on trial for treason in Regina.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59" y="1127760"/>
            <a:ext cx="3389293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prosecute?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“The </a:t>
            </a:r>
            <a:r>
              <a:rPr lang="en-CA" sz="2400" dirty="0"/>
              <a:t>North-West Resistance had not been a concerted effort by all groups in the North-West. Even most Métis communities stayed out of the </a:t>
            </a:r>
            <a:r>
              <a:rPr lang="en-CA" sz="2400" dirty="0" smtClean="0"/>
              <a:t>fighting. </a:t>
            </a:r>
            <a:r>
              <a:rPr lang="en-CA" sz="2400" dirty="0"/>
              <a:t>The Plains Cree of Big Bear’s band had participated, but the neighbouring Woods Cree had not. Some Cree from the </a:t>
            </a:r>
            <a:r>
              <a:rPr lang="en-CA" sz="2400" dirty="0" err="1"/>
              <a:t>Batoche</a:t>
            </a:r>
            <a:r>
              <a:rPr lang="en-CA" sz="2400" dirty="0"/>
              <a:t> area fought with the Métis, as did Dakota warriors from a reserve from south of present-day Saskatoon. The </a:t>
            </a:r>
            <a:r>
              <a:rPr lang="en-CA" sz="2400" dirty="0" err="1"/>
              <a:t>Siksika</a:t>
            </a:r>
            <a:r>
              <a:rPr lang="en-CA" sz="2400" dirty="0"/>
              <a:t> had remained neutral, the </a:t>
            </a:r>
            <a:r>
              <a:rPr lang="en-CA" sz="2400" dirty="0" err="1"/>
              <a:t>Kainai</a:t>
            </a:r>
            <a:r>
              <a:rPr lang="en-CA" sz="2400" dirty="0"/>
              <a:t> </a:t>
            </a:r>
            <a:r>
              <a:rPr lang="en-CA" sz="2400" dirty="0" smtClean="0"/>
              <a:t>refused </a:t>
            </a:r>
            <a:r>
              <a:rPr lang="en-CA" sz="2400" dirty="0"/>
              <a:t>to abandon their traditional animosity towards the Cree. Meanwhile, almost every settler had rallied to the government cause, even though their vocal anti-government agitation before the shooting started had helped to create the environment that made the resistance possible</a:t>
            </a:r>
            <a:r>
              <a:rPr lang="en-CA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9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Riel’s lawyers failed to convince the jury that Riel was insane (and there was evidence to prove this claim).  Mostly due to his eloquence in delivering his defense.</a:t>
            </a:r>
          </a:p>
          <a:p>
            <a:r>
              <a:rPr lang="en-US" dirty="0" smtClean="0"/>
              <a:t>He was found guilty of treason, but the jury recommended lenience.  However the judge sentenced Riel to be hanged.</a:t>
            </a:r>
          </a:p>
          <a:p>
            <a:r>
              <a:rPr lang="en-US" dirty="0" smtClean="0"/>
              <a:t>Many others were found guilty of the less serious crime of treason-felony.  Chiefs </a:t>
            </a:r>
            <a:r>
              <a:rPr lang="en-US" dirty="0" err="1" smtClean="0"/>
              <a:t>Poundmaker</a:t>
            </a:r>
            <a:r>
              <a:rPr lang="en-US" dirty="0" smtClean="0"/>
              <a:t> and Big Bear were both sentenced to 3 years in prison.</a:t>
            </a:r>
          </a:p>
          <a:p>
            <a:r>
              <a:rPr lang="en-US" dirty="0" smtClean="0"/>
              <a:t>Chief Whitecap was the only prominent First Nations lead to be acquitted.</a:t>
            </a:r>
          </a:p>
        </p:txBody>
      </p:sp>
    </p:spTree>
    <p:extLst>
      <p:ext uri="{BB962C8B-B14F-4D97-AF65-F5344CB8AC3E}">
        <p14:creationId xmlns:p14="http://schemas.microsoft.com/office/powerpoint/2010/main" val="242945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0" y="150589"/>
            <a:ext cx="9720072" cy="1499616"/>
          </a:xfrm>
        </p:spPr>
        <p:txBody>
          <a:bodyPr/>
          <a:lstStyle/>
          <a:p>
            <a:r>
              <a:rPr lang="en-US" dirty="0" smtClean="0"/>
              <a:t>Disaffected peoples: indigenous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584960"/>
            <a:ext cx="9720073" cy="4023360"/>
          </a:xfrm>
        </p:spPr>
        <p:txBody>
          <a:bodyPr/>
          <a:lstStyle/>
          <a:p>
            <a:r>
              <a:rPr lang="en-US" dirty="0" smtClean="0"/>
              <a:t>The disappearance of the bison were pushing people to the point of starvation.</a:t>
            </a:r>
          </a:p>
          <a:p>
            <a:r>
              <a:rPr lang="en-US" dirty="0" smtClean="0"/>
              <a:t>Much of their land had been signed away in treaties.</a:t>
            </a:r>
          </a:p>
          <a:p>
            <a:r>
              <a:rPr lang="en-US" dirty="0" smtClean="0"/>
              <a:t>In 1880, chief Big Bear and Crowfoot founded a confederacy to try to solve these issues.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216215"/>
            <a:ext cx="2745105" cy="341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75" y="3215640"/>
            <a:ext cx="2686036" cy="34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752" y="853440"/>
            <a:ext cx="8996823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3 postponements due to appeals, Riel was hanged in Regina on November 16 1885.</a:t>
            </a:r>
          </a:p>
          <a:p>
            <a:r>
              <a:rPr lang="en-US" dirty="0" smtClean="0"/>
              <a:t>There was widespread anger in French Canada over the hanging.</a:t>
            </a:r>
          </a:p>
          <a:p>
            <a:r>
              <a:rPr lang="en-US" dirty="0" smtClean="0"/>
              <a:t>Future prime minister Wilfred Laurier, passionately denounced the government’s actions, which became an important step in his political career.</a:t>
            </a:r>
          </a:p>
          <a:p>
            <a:r>
              <a:rPr lang="en-US" dirty="0" smtClean="0"/>
              <a:t>On November 27</a:t>
            </a:r>
            <a:r>
              <a:rPr lang="en-US" baseline="30000" dirty="0" smtClean="0"/>
              <a:t>th</a:t>
            </a:r>
            <a:r>
              <a:rPr lang="en-US" dirty="0" smtClean="0"/>
              <a:t>, 8 other First Nations leaders were also hanged in Fort </a:t>
            </a:r>
            <a:r>
              <a:rPr lang="en-US" dirty="0" err="1" smtClean="0"/>
              <a:t>Battleford</a:t>
            </a:r>
            <a:r>
              <a:rPr lang="en-US" dirty="0" smtClean="0"/>
              <a:t>, including Cree chief Wandering Spirit.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0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Disaffected peoples: metis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Metis were also seeing their way of life disappearing with the shrinking bison herds.  They were no longer able to survive as HBC traders and trappers.</a:t>
            </a:r>
          </a:p>
          <a:p>
            <a:r>
              <a:rPr lang="en-US" dirty="0" smtClean="0"/>
              <a:t>They were waiting for waiting for reassurance from the gov’t that their land rights would be protected.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940" y="3568890"/>
            <a:ext cx="4152900" cy="29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en-US" dirty="0" smtClean="0"/>
              <a:t>Disaffected peoples: European settlers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3077"/>
            <a:ext cx="2953512" cy="4023360"/>
          </a:xfrm>
        </p:spPr>
        <p:txBody>
          <a:bodyPr/>
          <a:lstStyle/>
          <a:p>
            <a:r>
              <a:rPr lang="en-US" dirty="0" smtClean="0"/>
              <a:t>Settlers had purchased land in the Northwest, but soon found out that the new railroad would be going from Winnipeg to Calgary, not to Edmonton.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08258"/>
            <a:ext cx="7413976" cy="49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1884, the Metis brought Riel back from exile to help them with their grievances.</a:t>
            </a:r>
          </a:p>
          <a:p>
            <a:r>
              <a:rPr lang="en-US" dirty="0" smtClean="0"/>
              <a:t>Metis prepared a petition and urged Metis and non-Metis alike to sign it.</a:t>
            </a:r>
          </a:p>
          <a:p>
            <a:r>
              <a:rPr lang="en-US" dirty="0" smtClean="0"/>
              <a:t>It called for recognition of Metis land procession and that a Land Department be set up in Winnipeg as opposed to Ottawa.</a:t>
            </a:r>
          </a:p>
          <a:p>
            <a:r>
              <a:rPr lang="en-US" dirty="0" smtClean="0"/>
              <a:t>March 1885, Riel and the Metis seized the church at </a:t>
            </a:r>
            <a:r>
              <a:rPr lang="en-US" dirty="0" err="1" smtClean="0"/>
              <a:t>Batoche</a:t>
            </a:r>
            <a:r>
              <a:rPr lang="en-US" dirty="0" smtClean="0"/>
              <a:t> and declared a provisional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41" y="833923"/>
            <a:ext cx="7990046" cy="52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duck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Metis occupied Duck Lake in preparation for government response to their demands.</a:t>
            </a:r>
          </a:p>
          <a:p>
            <a:r>
              <a:rPr lang="en-US" dirty="0" smtClean="0"/>
              <a:t>They didn’t know that NWMP were already on their way and they met on the Carlton Trail just outside of Duck Lake.</a:t>
            </a:r>
          </a:p>
          <a:p>
            <a:r>
              <a:rPr lang="en-US" dirty="0" smtClean="0"/>
              <a:t>Negotiations quickly broke down and a fire fight ensued.</a:t>
            </a:r>
          </a:p>
          <a:p>
            <a:r>
              <a:rPr lang="en-US" dirty="0" smtClean="0"/>
              <a:t>The battle lasted less than an hour.</a:t>
            </a:r>
          </a:p>
          <a:p>
            <a:r>
              <a:rPr lang="en-US" dirty="0" smtClean="0"/>
              <a:t>12 NWMP and volunteers were killed or injured.  Five Metis and one First Nations warrior died.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4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774" y="585216"/>
            <a:ext cx="8780779" cy="54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less than a month the government was able to mobilize over 5,000 troops and transport them across the new railroad to Fort Qu-</a:t>
            </a:r>
            <a:r>
              <a:rPr lang="en-US" dirty="0" err="1" smtClean="0"/>
              <a:t>Appelle</a:t>
            </a:r>
            <a:r>
              <a:rPr lang="en-US" dirty="0" smtClean="0"/>
              <a:t>, Saskatchewan.</a:t>
            </a:r>
          </a:p>
          <a:p>
            <a:r>
              <a:rPr lang="en-US" dirty="0" smtClean="0"/>
              <a:t>They were led by General Frederick Middleton.</a:t>
            </a:r>
          </a:p>
          <a:p>
            <a:endParaRPr lang="en-US" dirty="0" smtClean="0"/>
          </a:p>
          <a:p>
            <a:r>
              <a:rPr lang="en-US" dirty="0" smtClean="0"/>
              <a:t>A large group of Cree and </a:t>
            </a:r>
            <a:r>
              <a:rPr lang="en-US" dirty="0" err="1" smtClean="0"/>
              <a:t>Assiniboines</a:t>
            </a:r>
            <a:r>
              <a:rPr lang="en-US" dirty="0" smtClean="0"/>
              <a:t> moved in around Fort </a:t>
            </a:r>
            <a:r>
              <a:rPr lang="en-US" dirty="0" err="1" smtClean="0"/>
              <a:t>Battleford</a:t>
            </a:r>
            <a:r>
              <a:rPr lang="en-US" dirty="0" smtClean="0"/>
              <a:t>, forcing settlers to rush into the fort for safety.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5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</TotalTime>
  <Words>1055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Integral</vt:lpstr>
      <vt:lpstr>North-west rebellion</vt:lpstr>
      <vt:lpstr>Disaffected peoples: indigenous nations</vt:lpstr>
      <vt:lpstr>Disaffected peoples: metis</vt:lpstr>
      <vt:lpstr>Disaffected peoples: European settlers</vt:lpstr>
      <vt:lpstr>Riel</vt:lpstr>
      <vt:lpstr>PowerPoint Presentation</vt:lpstr>
      <vt:lpstr>The Battle of duck lake</vt:lpstr>
      <vt:lpstr>PowerPoint Presentation</vt:lpstr>
      <vt:lpstr>mobilization</vt:lpstr>
      <vt:lpstr>looting of fort battleford</vt:lpstr>
      <vt:lpstr>PowerPoint Presentation</vt:lpstr>
      <vt:lpstr>Battle of fish creek</vt:lpstr>
      <vt:lpstr>Battle of cut knife</vt:lpstr>
      <vt:lpstr>PowerPoint Presentation</vt:lpstr>
      <vt:lpstr>Battle of batoche</vt:lpstr>
      <vt:lpstr>PowerPoint Presentation</vt:lpstr>
      <vt:lpstr>Final shots</vt:lpstr>
      <vt:lpstr>Who to prosecute?</vt:lpstr>
      <vt:lpstr>Trial</vt:lpstr>
      <vt:lpstr>PowerPoint Presentation</vt:lpstr>
      <vt:lpstr>Hanging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North-west rebellion</dc:title>
  <dc:creator>Murray Neudorf</dc:creator>
  <cp:lastModifiedBy>Murray Neudorf</cp:lastModifiedBy>
  <cp:revision>9</cp:revision>
  <dcterms:created xsi:type="dcterms:W3CDTF">2019-12-04T02:18:14Z</dcterms:created>
  <dcterms:modified xsi:type="dcterms:W3CDTF">2019-12-04T03:51:25Z</dcterms:modified>
</cp:coreProperties>
</file>