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0" r:id="rId8"/>
    <p:sldId id="264" r:id="rId9"/>
    <p:sldId id="267" r:id="rId10"/>
    <p:sldId id="261" r:id="rId11"/>
    <p:sldId id="265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8D4F-C89F-48F5-AED4-66A1CC0FE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C2876-4639-4F32-BAF3-783DBA61E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23DEF-AA8F-437E-B91F-2029651A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51A40-1CAD-4285-B365-3464DC20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283A6-D714-4BBC-9452-971DC82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07C0-4B7D-41F4-8604-20AE5395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2830D-1B9E-4C39-984B-B8B66BC5A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692F2-2C2E-4A04-8786-4A056665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700C0-FD71-4D1F-A47E-C805D9B8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7C0AD-2CD1-4C08-BCA7-05858D99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3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64B19-449F-4160-A3B4-42AA0D2FC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9A0B2-16E9-472F-A063-8A3C034DD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D9DA4-8512-446F-B1F9-EF227E67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42196-FDC3-4061-B919-C937E0C0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9629B-49D3-4E67-8476-0E4B88AA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1A1E-D923-495D-A554-B73D4C3B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78C9-BDC4-49CB-A4E1-3ED9216AC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569D1-C14A-405E-A4D4-170BF93C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25CB3-7D6E-442B-8364-AE535B2B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EBD2D-B09F-4BA7-9EA8-974426F5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A3BD-004F-4DB2-A1DF-66CAB07E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D97B-A505-442E-BD22-5D0E83F1F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479E-C199-46BC-910B-E6116714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AC2D-87AE-4BA9-97A1-285A2275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09E44-50AC-4850-9CA1-0765162E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61CE-A45D-472D-83C4-4661FD2B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7F98-61BA-4B50-A252-84976DFD5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09C73-B953-4170-A0FC-6110F0A80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6215B-C1C1-4A99-BD48-A1BCF25A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491ED-CDBD-4909-B012-B976526A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1329-7F77-464A-AC35-13D7BE96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9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EE10-EDC3-4FFE-B562-6050F01A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471C-10A5-4032-9BAB-F405AA7A3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529CF-9CA6-4444-BB6F-9B6B5FDF9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025E2-8AC9-40A6-93A1-6A39BE03A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628A7-3EBE-4BFA-83A5-1DFB25624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E0B04-80E4-43D1-856D-E37744B1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0B9C8-7FA7-41B0-9CDB-99173AF2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7EDFB-FEC7-46E6-8ACC-F1630095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3990-3F7C-4D3F-84C8-C3F2A207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A9674-19BB-4FED-A4D2-B43E8B87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4FDA8-2ED7-4B91-B73D-0A4E782A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5884A-37FC-48D2-9362-230B2FD2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F65EE-AF7F-47B4-A472-58012208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13A1A-78F9-4F79-AE53-24D453FB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D70D2-51E6-4B57-A8BE-D50844EE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A70-31D4-4D23-B96B-B3C8C80D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AC675-CFC0-40BF-966A-66905D5E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F9FB1-12FD-412B-A3BA-E239FF905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6CB96-54FC-4F2F-8526-5C44B7EC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91BA4-B010-47E5-B88E-797EF0A7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FB68A-B560-418D-9169-528532C4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6987-6809-446C-9FB9-DB8BEB39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8E5EE-E3D0-4162-8A8E-575654255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D41FD-4AA6-47FE-95E3-DCF00348B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22EA1-EFCB-4418-8358-98B71BB8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96A2A-4556-4953-B9C7-CDA4FEED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8BAB1-EED8-4B25-8DA6-73AF861D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02728-A2A8-4AA6-97E5-CC9C4302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36C9B-CE19-4FD0-A84B-DAD836D81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2A8CE-9CB6-4144-BE6B-5C01F4822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3168-AA05-4E69-82C8-219A0712989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B701A-0D26-4BB4-BE62-FB4470B00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42632-878A-421C-A0D8-955F4E8D9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5FA39-AAA9-4EE3-8513-EE38FE82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3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9862-D6FC-4ECA-9243-DB9E62118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Cooper Black" panose="0208090404030B020404" pitchFamily="18" charset="0"/>
              </a:rPr>
              <a:t>MAIN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F5BDA-6BD8-4164-8E14-3AA248086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Causes of WW1</a:t>
            </a:r>
          </a:p>
        </p:txBody>
      </p:sp>
    </p:spTree>
    <p:extLst>
      <p:ext uri="{BB962C8B-B14F-4D97-AF65-F5344CB8AC3E}">
        <p14:creationId xmlns:p14="http://schemas.microsoft.com/office/powerpoint/2010/main" val="307299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A288-152A-4BD9-962A-60B70E11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E93FE9-3115-4A58-A9C0-7DF6AF243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576" y="365125"/>
            <a:ext cx="7230847" cy="60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6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005D3-069B-4A4D-BE66-53660F2B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0" dirty="0">
                <a:latin typeface="Cooper Black" panose="0208090404030B0204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0261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2A24-87A0-4B3E-88D5-629517CB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oper Black" panose="0208090404030B020404" pitchFamily="18" charset="0"/>
              </a:rPr>
              <a:t>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8972-5338-4B06-A534-40AC4782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 nationalism was a new sensation sweeping across Germany. This was a result of the unification of Germany in 1871. Germany was obsessed with imperial expansion, trying to emulate the British Empire.</a:t>
            </a:r>
          </a:p>
          <a:p>
            <a:r>
              <a:rPr lang="en-US" dirty="0"/>
              <a:t>These trends of nationalism also gave citizens overconfidence in their nation, governments and the military strength. It gave them a false sense of fairness and righteousness. It demonized rival nations, portraying them as aggressive, shrewd, deceitful, barbaric and uncivilized.</a:t>
            </a:r>
          </a:p>
        </p:txBody>
      </p:sp>
    </p:spTree>
    <p:extLst>
      <p:ext uri="{BB962C8B-B14F-4D97-AF65-F5344CB8AC3E}">
        <p14:creationId xmlns:p14="http://schemas.microsoft.com/office/powerpoint/2010/main" val="290577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0868-095A-46EB-8791-99A7D1AC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8993DB-1892-4D09-A784-F2EBDAD4C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18" y="319801"/>
            <a:ext cx="4981360" cy="62183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9FDCBF-F381-4574-8711-D9767F53F3DA}"/>
              </a:ext>
            </a:extLst>
          </p:cNvPr>
          <p:cNvSpPr/>
          <p:nvPr/>
        </p:nvSpPr>
        <p:spPr>
          <a:xfrm rot="3113284">
            <a:off x="4057650" y="2610367"/>
            <a:ext cx="53340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C59D2-40C3-49B4-956B-EDB9CC0D0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278" y="1270471"/>
            <a:ext cx="6926804" cy="43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005D3-069B-4A4D-BE66-53660F2B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0" dirty="0">
                <a:latin typeface="Cooper Black" panose="0208090404030B0204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1575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2A24-87A0-4B3E-88D5-629517CB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oper Black" panose="0208090404030B020404" pitchFamily="18" charset="0"/>
              </a:rPr>
              <a:t>Militarism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8972-5338-4B06-A534-40AC4782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military expenditure of the six great powers (Britain, France, Germany, Austria-Hungary, Russia, and Italy) totaled 94 million pounds in 1870.</a:t>
            </a:r>
          </a:p>
          <a:p>
            <a:r>
              <a:rPr lang="en-US" dirty="0"/>
              <a:t>Increased to 398 million pounds by 1914</a:t>
            </a:r>
          </a:p>
          <a:p>
            <a:r>
              <a:rPr lang="en-US" dirty="0"/>
              <a:t>Germany military expenditures increased by 73 % (Britain – 13%)</a:t>
            </a:r>
          </a:p>
          <a:p>
            <a:r>
              <a:rPr lang="en-US" dirty="0"/>
              <a:t>After Russia’s defeat to Japan in 1905 the Tsar began to reallocate money to the military.  By 1910 45% of gov’t spending went toward the military (5% went to education).</a:t>
            </a:r>
          </a:p>
        </p:txBody>
      </p:sp>
    </p:spTree>
    <p:extLst>
      <p:ext uri="{BB962C8B-B14F-4D97-AF65-F5344CB8AC3E}">
        <p14:creationId xmlns:p14="http://schemas.microsoft.com/office/powerpoint/2010/main" val="308575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616E-6094-4993-8942-AFF8B0F1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1F3429-1930-441F-978D-C199BDF8D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365125"/>
            <a:ext cx="4705841" cy="3063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AE8BCA-9914-4E28-99B1-5DD76C961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109" y="582759"/>
            <a:ext cx="6357692" cy="2543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2501F5-7350-4AC4-839A-59A90F4F5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68" y="3732164"/>
            <a:ext cx="5120289" cy="2543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2A3D5-8ACE-4031-8016-3B04AB3CB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732" y="3370214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005D3-069B-4A4D-BE66-53660F2B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0" dirty="0">
                <a:latin typeface="Cooper Black" panose="0208090404030B0204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162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2A24-87A0-4B3E-88D5-629517CB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oper Black" panose="0208090404030B020404" pitchFamily="18" charset="0"/>
              </a:rPr>
              <a:t>Alliances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8972-5338-4B06-A534-40AC4782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Serbians kill the Archduke of Austria-Hungary</a:t>
            </a:r>
          </a:p>
          <a:p>
            <a:pPr lvl="1"/>
            <a:r>
              <a:rPr lang="en-US" sz="3200" dirty="0"/>
              <a:t>Austria-Hungary declares war on Serbia</a:t>
            </a:r>
          </a:p>
          <a:p>
            <a:pPr lvl="2"/>
            <a:r>
              <a:rPr lang="en-US" sz="3200" dirty="0"/>
              <a:t>Russia declares war on Austria-Hungary</a:t>
            </a:r>
          </a:p>
          <a:p>
            <a:pPr lvl="3"/>
            <a:r>
              <a:rPr lang="en-US" sz="3200" dirty="0"/>
              <a:t>Germany declares war on Russia</a:t>
            </a:r>
          </a:p>
          <a:p>
            <a:pPr lvl="4"/>
            <a:r>
              <a:rPr lang="en-US" sz="3200" dirty="0"/>
              <a:t>France declares war on Germany</a:t>
            </a:r>
          </a:p>
          <a:p>
            <a:pPr lvl="5"/>
            <a:r>
              <a:rPr lang="en-US" sz="3200" dirty="0"/>
              <a:t>Germany invades Belgium</a:t>
            </a:r>
          </a:p>
          <a:p>
            <a:pPr lvl="6"/>
            <a:r>
              <a:rPr lang="en-US" sz="3200" dirty="0"/>
              <a:t>Britain declares war on Germany</a:t>
            </a:r>
          </a:p>
        </p:txBody>
      </p:sp>
    </p:spTree>
    <p:extLst>
      <p:ext uri="{BB962C8B-B14F-4D97-AF65-F5344CB8AC3E}">
        <p14:creationId xmlns:p14="http://schemas.microsoft.com/office/powerpoint/2010/main" val="356249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651C-FD0A-4B30-B022-2E104A98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01A1BE-E6D8-49B4-BF42-662B6513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638" y="194865"/>
            <a:ext cx="9562549" cy="64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005D3-069B-4A4D-BE66-53660F2B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0" dirty="0">
                <a:latin typeface="Cooper Black" panose="0208090404030B0204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5946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2A24-87A0-4B3E-88D5-629517CB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oper Black" panose="0208090404030B020404" pitchFamily="18" charset="0"/>
              </a:rPr>
              <a:t>Imperialism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8972-5338-4B06-A534-40AC4782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Imperialist competition for power, influence and prestige grew and is most famously exemplified in the Scramble for Africa of the 1880s and 1890s.</a:t>
            </a:r>
          </a:p>
          <a:p>
            <a:r>
              <a:rPr lang="en-US" dirty="0"/>
              <a:t>Competition as many new nations (Germany, Italy, etc.) sought to claim land for themselves.</a:t>
            </a:r>
          </a:p>
        </p:txBody>
      </p:sp>
    </p:spTree>
    <p:extLst>
      <p:ext uri="{BB962C8B-B14F-4D97-AF65-F5344CB8AC3E}">
        <p14:creationId xmlns:p14="http://schemas.microsoft.com/office/powerpoint/2010/main" val="240372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256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Cooper Black</vt:lpstr>
      <vt:lpstr>Office Theme</vt:lpstr>
      <vt:lpstr>MAIN</vt:lpstr>
      <vt:lpstr>PowerPoint Presentation</vt:lpstr>
      <vt:lpstr>Militarism</vt:lpstr>
      <vt:lpstr>PowerPoint Presentation</vt:lpstr>
      <vt:lpstr>PowerPoint Presentation</vt:lpstr>
      <vt:lpstr>Alliances</vt:lpstr>
      <vt:lpstr>PowerPoint Presentation</vt:lpstr>
      <vt:lpstr>PowerPoint Presentation</vt:lpstr>
      <vt:lpstr>Imperialism</vt:lpstr>
      <vt:lpstr>PowerPoint Presentation</vt:lpstr>
      <vt:lpstr>PowerPoint Presentation</vt:lpstr>
      <vt:lpstr>Nationalism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</dc:title>
  <dc:creator>Murray Neudorf</dc:creator>
  <cp:lastModifiedBy>Murray Neudorf</cp:lastModifiedBy>
  <cp:revision>5</cp:revision>
  <dcterms:created xsi:type="dcterms:W3CDTF">2020-03-03T21:33:51Z</dcterms:created>
  <dcterms:modified xsi:type="dcterms:W3CDTF">2020-03-03T22:08:45Z</dcterms:modified>
</cp:coreProperties>
</file>