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5" r:id="rId4"/>
    <p:sldId id="282" r:id="rId5"/>
    <p:sldId id="283" r:id="rId6"/>
    <p:sldId id="286" r:id="rId7"/>
    <p:sldId id="287" r:id="rId8"/>
    <p:sldId id="284" r:id="rId9"/>
    <p:sldId id="288" r:id="rId10"/>
    <p:sldId id="28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" y="1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3EA5-5805-44E7-97BE-3F7406B3A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Korean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3B5BF-23E4-4133-9AB0-12F363A54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2515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90CCD-B01C-49C6-A963-4353881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cap="all" dirty="0"/>
            </a:br>
            <a:r>
              <a:rPr lang="en-US" sz="4800" cap="all" dirty="0"/>
              <a:t>F86 Sabre                     MIG 15</a:t>
            </a:r>
            <a:br>
              <a:rPr lang="en-US" sz="4800" cap="all" dirty="0"/>
            </a:br>
            <a:r>
              <a:rPr lang="en-US" sz="4800" cap="all" dirty="0"/>
              <a:t>New Technologies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90AA6-A5C5-4D1A-AF4C-223B0CCC1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47" r="18744" b="-2"/>
          <a:stretch/>
        </p:blipFill>
        <p:spPr>
          <a:xfrm>
            <a:off x="20" y="10"/>
            <a:ext cx="6050260" cy="4187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97513-2DC8-4324-BE80-1C8763F85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15" b="-1"/>
          <a:stretch/>
        </p:blipFill>
        <p:spPr>
          <a:xfrm>
            <a:off x="6141720" y="10"/>
            <a:ext cx="6050280" cy="418711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1213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FC6A-2E12-4E6B-9B16-1D4CDBA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2040E-F30D-4EED-AAA0-F814BF9AE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7" r="25155"/>
          <a:stretch/>
        </p:blipFill>
        <p:spPr>
          <a:xfrm>
            <a:off x="1390649" y="2401556"/>
            <a:ext cx="3211495" cy="3466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588F-9335-49BB-98F8-2F8F77C9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sz="2400" dirty="0"/>
              <a:t>Both sides agreed to a ceasefire at the 38</a:t>
            </a:r>
            <a:r>
              <a:rPr lang="en-US" sz="2400" baseline="30000" dirty="0"/>
              <a:t>th</a:t>
            </a:r>
            <a:r>
              <a:rPr lang="en-US" sz="2400" dirty="0"/>
              <a:t> parallel.</a:t>
            </a:r>
          </a:p>
          <a:p>
            <a:r>
              <a:rPr lang="en-US" sz="2400" dirty="0"/>
              <a:t>26,000 Canadians served in Korea.  516 were killed, making it the 3</a:t>
            </a:r>
            <a:r>
              <a:rPr lang="en-US" sz="2400" baseline="30000" dirty="0"/>
              <a:t>rd</a:t>
            </a:r>
            <a:r>
              <a:rPr lang="en-US" sz="2400" dirty="0"/>
              <a:t> deadliest war in Canadian history.</a:t>
            </a:r>
          </a:p>
          <a:p>
            <a:r>
              <a:rPr lang="en-US" sz="2400" dirty="0"/>
              <a:t>A peace treaty has never been signed, so officially the Korean War has not ended.</a:t>
            </a:r>
          </a:p>
        </p:txBody>
      </p:sp>
    </p:spTree>
    <p:extLst>
      <p:ext uri="{BB962C8B-B14F-4D97-AF65-F5344CB8AC3E}">
        <p14:creationId xmlns:p14="http://schemas.microsoft.com/office/powerpoint/2010/main" val="168126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F4247-D9A8-43B9-8181-A5FE076C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0040"/>
            <a:ext cx="5958837" cy="1485900"/>
          </a:xfrm>
        </p:spPr>
        <p:txBody>
          <a:bodyPr>
            <a:normAutofit/>
          </a:bodyPr>
          <a:lstStyle/>
          <a:p>
            <a:r>
              <a:rPr lang="en-US" dirty="0"/>
              <a:t>Beginnings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D494-984E-4CEB-988F-E6D416D7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12" y="1062990"/>
            <a:ext cx="5958837" cy="3581400"/>
          </a:xfrm>
        </p:spPr>
        <p:txBody>
          <a:bodyPr>
            <a:noAutofit/>
          </a:bodyPr>
          <a:lstStyle/>
          <a:p>
            <a:r>
              <a:rPr lang="en-US" sz="2400" dirty="0"/>
              <a:t>The Korean war began on June 25, 1950, when 75,000 soldiers from the North Korean People’s Army poured across the 38</a:t>
            </a:r>
            <a:r>
              <a:rPr lang="en-US" sz="2400" baseline="30000" dirty="0"/>
              <a:t>th</a:t>
            </a:r>
            <a:r>
              <a:rPr lang="en-US" sz="2400" dirty="0"/>
              <a:t> parallel.</a:t>
            </a:r>
          </a:p>
          <a:p>
            <a:r>
              <a:rPr lang="en-US" sz="2400" dirty="0"/>
              <a:t>The 38</a:t>
            </a:r>
            <a:r>
              <a:rPr lang="en-US" sz="2400" baseline="30000" dirty="0"/>
              <a:t>th</a:t>
            </a:r>
            <a:r>
              <a:rPr lang="en-US" sz="2400" dirty="0"/>
              <a:t> parallel was the boundary between the Soviet-backed Democratic People’s Republic of Korea in the north and the pro-Western Republic of Korea to the south.</a:t>
            </a:r>
          </a:p>
          <a:p>
            <a:r>
              <a:rPr lang="en-US" sz="2400" dirty="0"/>
              <a:t>This was the first military action of the Cold War.</a:t>
            </a:r>
          </a:p>
          <a:p>
            <a:r>
              <a:rPr lang="en-US" sz="2400" dirty="0"/>
              <a:t>“If we let Korea down, President Harry Truman said, the Soviets will keep right on going and swallow up one place after another.”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41721DD7-50D5-4FFA-A2DB-2D39BC71D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40" y="1197562"/>
            <a:ext cx="3299579" cy="44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0499-B1F1-4850-9F83-D586A36F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F6E5F-6766-4885-BA1A-ADA158281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12709-4DB3-432D-93DE-683A8D337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223" y="0"/>
            <a:ext cx="4279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3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6352E-1463-4D89-A96A-AD671C9F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84" y="24765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The War Moves Forward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35572-7932-4ADB-8E1D-B2EAB470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0" r="14313" b="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2CB8C-84DB-4202-9416-A5AC92CF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84" y="1638300"/>
            <a:ext cx="6176776" cy="3581400"/>
          </a:xfrm>
        </p:spPr>
        <p:txBody>
          <a:bodyPr>
            <a:noAutofit/>
          </a:bodyPr>
          <a:lstStyle/>
          <a:p>
            <a:r>
              <a:rPr lang="en-US" sz="2400" dirty="0"/>
              <a:t>At first the conflict was one of defense, but soon the Americans decided to ‘liberate’ the entire Korean peninsula from the communists.</a:t>
            </a:r>
          </a:p>
          <a:p>
            <a:r>
              <a:rPr lang="en-US" sz="2400" dirty="0"/>
              <a:t>This was an initial success until Mao Zedong of China send troops into North Korea fearing Western aggression.</a:t>
            </a:r>
          </a:p>
        </p:txBody>
      </p:sp>
    </p:spTree>
    <p:extLst>
      <p:ext uri="{BB962C8B-B14F-4D97-AF65-F5344CB8AC3E}">
        <p14:creationId xmlns:p14="http://schemas.microsoft.com/office/powerpoint/2010/main" val="1793384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989EA-2C44-430B-88CB-496D3702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Mao and the People’s Republic of China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A178E-FCA0-4E7F-9C80-8333EB8E3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8" r="7554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0391-B9E9-4700-85AF-5A9982EC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Autofit/>
          </a:bodyPr>
          <a:lstStyle/>
          <a:p>
            <a:r>
              <a:rPr lang="en-US" sz="2400" dirty="0"/>
              <a:t>Mao took control of China after a long civil war.</a:t>
            </a:r>
          </a:p>
          <a:p>
            <a:r>
              <a:rPr lang="en-US" sz="2400" dirty="0"/>
              <a:t>He wanted to model China on Soviet principles.</a:t>
            </a:r>
          </a:p>
          <a:p>
            <a:r>
              <a:rPr lang="en-US" sz="2400" b="1" dirty="0"/>
              <a:t>Great Leap Forward </a:t>
            </a:r>
            <a:r>
              <a:rPr lang="en-US" sz="2400" dirty="0"/>
              <a:t>was one of Mao’s economic policies to reconstruct China’s rural economy into a communist society based on people’s communes.</a:t>
            </a:r>
          </a:p>
          <a:p>
            <a:r>
              <a:rPr lang="en-US" sz="2400" dirty="0"/>
              <a:t>Mao forced brutal quotas on Chinese farmers.  The Great Leap Forward led to the death of over 50 million people.</a:t>
            </a:r>
          </a:p>
        </p:txBody>
      </p:sp>
    </p:spTree>
    <p:extLst>
      <p:ext uri="{BB962C8B-B14F-4D97-AF65-F5344CB8AC3E}">
        <p14:creationId xmlns:p14="http://schemas.microsoft.com/office/powerpoint/2010/main" val="22773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F41B-B46B-4256-9692-B83CBCDB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 and the People’s Republic of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F2D6-50A8-434B-A696-04A785C13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 the end of Mao’s life, he became concerned about his legacy.  Especially after the de-Stalinization that occurred in the USSR under Nikita </a:t>
            </a:r>
            <a:r>
              <a:rPr lang="en-US" dirty="0" err="1"/>
              <a:t>Krushchev</a:t>
            </a:r>
            <a:r>
              <a:rPr lang="en-US" dirty="0"/>
              <a:t>.</a:t>
            </a:r>
          </a:p>
          <a:p>
            <a:r>
              <a:rPr lang="en-US" dirty="0"/>
              <a:t>Mao solidified his legacy with his </a:t>
            </a:r>
            <a:r>
              <a:rPr lang="en-US" b="1" dirty="0"/>
              <a:t>Cultural Revolution.</a:t>
            </a:r>
          </a:p>
          <a:p>
            <a:pPr lvl="1"/>
            <a:r>
              <a:rPr lang="en-US" b="1" dirty="0"/>
              <a:t>Attempt to destroy China’s past and replace it with communist principles instituted by Mao.</a:t>
            </a:r>
          </a:p>
          <a:p>
            <a:pPr lvl="1"/>
            <a:r>
              <a:rPr lang="en-US" b="1" dirty="0"/>
              <a:t>Created the Red Guard</a:t>
            </a:r>
          </a:p>
          <a:p>
            <a:pPr lvl="1"/>
            <a:r>
              <a:rPr lang="en-US" b="1" dirty="0"/>
              <a:t>The 4 </a:t>
            </a:r>
            <a:r>
              <a:rPr lang="en-US" b="1" dirty="0" err="1"/>
              <a:t>olds</a:t>
            </a:r>
            <a:r>
              <a:rPr lang="en-US" b="1" dirty="0"/>
              <a:t> - Old Ideas, Old Culture, Old Habits, Old Customs</a:t>
            </a:r>
          </a:p>
          <a:p>
            <a:pPr lvl="1"/>
            <a:r>
              <a:rPr lang="en-US" b="1" dirty="0"/>
              <a:t>Around 1.5 million people were killed during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270073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09A5-357A-4D71-975C-39986E94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5ABB6-5E51-4947-A1D0-9DBAF3412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we experiencing any cultural revolutions today?</a:t>
            </a:r>
          </a:p>
          <a:p>
            <a:pPr lvl="1"/>
            <a:r>
              <a:rPr lang="en-US" dirty="0"/>
              <a:t>Evergreen College</a:t>
            </a:r>
          </a:p>
          <a:p>
            <a:pPr lvl="1"/>
            <a:r>
              <a:rPr lang="en-US" dirty="0"/>
              <a:t>Donald Trump</a:t>
            </a:r>
          </a:p>
          <a:p>
            <a:pPr lvl="1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478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1D2-84A4-4A73-A7AF-99BF1D10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dirty="0"/>
              <a:t>The War Moves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E620-099A-4E7C-8490-2AA5F952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63932"/>
            <a:ext cx="3659867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/>
              <a:t>The Western nations were now locked in a war of attrition with the North Koreans and the Chinese.</a:t>
            </a:r>
          </a:p>
          <a:p>
            <a:r>
              <a:rPr lang="en-US" sz="3100" dirty="0"/>
              <a:t>American Gen. MacArthur was relieved of command by Truman for insubordination.</a:t>
            </a:r>
          </a:p>
          <a:p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1CD43-A93B-4578-8D0E-041809FE3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1380135"/>
            <a:ext cx="6517065" cy="37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B6A8D-0ADF-4836-A657-3C9CA45B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Nuclear War or Conventional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8ED6-5348-4933-9977-1AB9A21C3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US" dirty="0"/>
              <a:t>Gen. MacArthur was a proponent of using American end power (napalm, nuclear weapons) to quickly end the conflict.  Truman wanted a more conventional war.  Which was the right decision?</a:t>
            </a:r>
          </a:p>
          <a:p>
            <a:r>
              <a:rPr lang="en-US" dirty="0"/>
              <a:t>Bomber mafia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F2013-11AD-41C2-8981-D0CC9502A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4" r="-2" b="6550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083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{658E7E94-5F54-4EF0-BEBA-617738AC9656}tf10001105</Template>
  <TotalTime>208</TotalTime>
  <Words>455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The Korean War</vt:lpstr>
      <vt:lpstr>Beginnings</vt:lpstr>
      <vt:lpstr>PowerPoint Presentation</vt:lpstr>
      <vt:lpstr>The War Moves Forward</vt:lpstr>
      <vt:lpstr>Mao and the People’s Republic of China</vt:lpstr>
      <vt:lpstr>Mao and the People’s Republic of China</vt:lpstr>
      <vt:lpstr>Cultural Revolutions Today</vt:lpstr>
      <vt:lpstr>The War Moves On</vt:lpstr>
      <vt:lpstr>Nuclear War or Conventional War?</vt:lpstr>
      <vt:lpstr> F86 Sabre                     MIG 15 New Technologies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Murray Neudorf</dc:creator>
  <cp:lastModifiedBy>Murray Neudorf</cp:lastModifiedBy>
  <cp:revision>19</cp:revision>
  <dcterms:created xsi:type="dcterms:W3CDTF">2021-06-15T03:54:13Z</dcterms:created>
  <dcterms:modified xsi:type="dcterms:W3CDTF">2021-06-17T05:00:43Z</dcterms:modified>
</cp:coreProperties>
</file>