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89" d="100"/>
          <a:sy n="89" d="100"/>
        </p:scale>
        <p:origin x="68"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4F9147B3-1E4B-4153-A8EE-AB606A98312F}" type="datetimeFigureOut">
              <a:rPr lang="en-US" smtClean="0"/>
              <a:t>10/15/2020</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7998D372-5B1A-4D8A-8EEE-FDEB918B6929}" type="slidenum">
              <a:rPr lang="en-US" smtClean="0"/>
              <a:t>‹#›</a:t>
            </a:fld>
            <a:endParaRPr lang="en-US"/>
          </a:p>
        </p:txBody>
      </p:sp>
    </p:spTree>
    <p:extLst>
      <p:ext uri="{BB962C8B-B14F-4D97-AF65-F5344CB8AC3E}">
        <p14:creationId xmlns:p14="http://schemas.microsoft.com/office/powerpoint/2010/main" val="1761846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9147B3-1E4B-4153-A8EE-AB606A98312F}"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8D372-5B1A-4D8A-8EEE-FDEB918B6929}" type="slidenum">
              <a:rPr lang="en-US" smtClean="0"/>
              <a:t>‹#›</a:t>
            </a:fld>
            <a:endParaRPr lang="en-US"/>
          </a:p>
        </p:txBody>
      </p:sp>
    </p:spTree>
    <p:extLst>
      <p:ext uri="{BB962C8B-B14F-4D97-AF65-F5344CB8AC3E}">
        <p14:creationId xmlns:p14="http://schemas.microsoft.com/office/powerpoint/2010/main" val="1842792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9147B3-1E4B-4153-A8EE-AB606A98312F}"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8D372-5B1A-4D8A-8EEE-FDEB918B6929}" type="slidenum">
              <a:rPr lang="en-US" smtClean="0"/>
              <a:t>‹#›</a:t>
            </a:fld>
            <a:endParaRPr lang="en-US"/>
          </a:p>
        </p:txBody>
      </p:sp>
    </p:spTree>
    <p:extLst>
      <p:ext uri="{BB962C8B-B14F-4D97-AF65-F5344CB8AC3E}">
        <p14:creationId xmlns:p14="http://schemas.microsoft.com/office/powerpoint/2010/main" val="2020084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9147B3-1E4B-4153-A8EE-AB606A98312F}"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8D372-5B1A-4D8A-8EEE-FDEB918B6929}" type="slidenum">
              <a:rPr lang="en-US" smtClean="0"/>
              <a:t>‹#›</a:t>
            </a:fld>
            <a:endParaRPr lang="en-US"/>
          </a:p>
        </p:txBody>
      </p:sp>
    </p:spTree>
    <p:extLst>
      <p:ext uri="{BB962C8B-B14F-4D97-AF65-F5344CB8AC3E}">
        <p14:creationId xmlns:p14="http://schemas.microsoft.com/office/powerpoint/2010/main" val="721692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9147B3-1E4B-4153-A8EE-AB606A98312F}"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8D372-5B1A-4D8A-8EEE-FDEB918B6929}" type="slidenum">
              <a:rPr lang="en-US" smtClean="0"/>
              <a:t>‹#›</a:t>
            </a:fld>
            <a:endParaRPr lang="en-US"/>
          </a:p>
        </p:txBody>
      </p:sp>
    </p:spTree>
    <p:extLst>
      <p:ext uri="{BB962C8B-B14F-4D97-AF65-F5344CB8AC3E}">
        <p14:creationId xmlns:p14="http://schemas.microsoft.com/office/powerpoint/2010/main" val="1629490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9147B3-1E4B-4153-A8EE-AB606A98312F}"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98D372-5B1A-4D8A-8EEE-FDEB918B6929}" type="slidenum">
              <a:rPr lang="en-US" smtClean="0"/>
              <a:t>‹#›</a:t>
            </a:fld>
            <a:endParaRPr lang="en-US"/>
          </a:p>
        </p:txBody>
      </p:sp>
    </p:spTree>
    <p:extLst>
      <p:ext uri="{BB962C8B-B14F-4D97-AF65-F5344CB8AC3E}">
        <p14:creationId xmlns:p14="http://schemas.microsoft.com/office/powerpoint/2010/main" val="2243704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9147B3-1E4B-4153-A8EE-AB606A98312F}" type="datetimeFigureOut">
              <a:rPr lang="en-US" smtClean="0"/>
              <a:t>10/15/2020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98D372-5B1A-4D8A-8EEE-FDEB918B6929}" type="slidenum">
              <a:rPr lang="en-US" smtClean="0"/>
              <a:t>‹#›</a:t>
            </a:fld>
            <a:endParaRPr lang="en-US"/>
          </a:p>
        </p:txBody>
      </p:sp>
    </p:spTree>
    <p:extLst>
      <p:ext uri="{BB962C8B-B14F-4D97-AF65-F5344CB8AC3E}">
        <p14:creationId xmlns:p14="http://schemas.microsoft.com/office/powerpoint/2010/main" val="1104971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9147B3-1E4B-4153-A8EE-AB606A98312F}" type="datetimeFigureOut">
              <a:rPr lang="en-US" smtClean="0"/>
              <a:t>10/15/2020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98D372-5B1A-4D8A-8EEE-FDEB918B6929}" type="slidenum">
              <a:rPr lang="en-US" smtClean="0"/>
              <a:t>‹#›</a:t>
            </a:fld>
            <a:endParaRPr lang="en-US"/>
          </a:p>
        </p:txBody>
      </p:sp>
    </p:spTree>
    <p:extLst>
      <p:ext uri="{BB962C8B-B14F-4D97-AF65-F5344CB8AC3E}">
        <p14:creationId xmlns:p14="http://schemas.microsoft.com/office/powerpoint/2010/main" val="2397033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9147B3-1E4B-4153-A8EE-AB606A98312F}" type="datetimeFigureOut">
              <a:rPr lang="en-US" smtClean="0"/>
              <a:t>10/15/2020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98D372-5B1A-4D8A-8EEE-FDEB918B6929}" type="slidenum">
              <a:rPr lang="en-US" smtClean="0"/>
              <a:t>‹#›</a:t>
            </a:fld>
            <a:endParaRPr lang="en-US"/>
          </a:p>
        </p:txBody>
      </p:sp>
    </p:spTree>
    <p:extLst>
      <p:ext uri="{BB962C8B-B14F-4D97-AF65-F5344CB8AC3E}">
        <p14:creationId xmlns:p14="http://schemas.microsoft.com/office/powerpoint/2010/main" val="3141627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4F9147B3-1E4B-4153-A8EE-AB606A98312F}"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7998D372-5B1A-4D8A-8EEE-FDEB918B6929}" type="slidenum">
              <a:rPr lang="en-US" smtClean="0"/>
              <a:t>‹#›</a:t>
            </a:fld>
            <a:endParaRPr lang="en-US"/>
          </a:p>
        </p:txBody>
      </p:sp>
    </p:spTree>
    <p:extLst>
      <p:ext uri="{BB962C8B-B14F-4D97-AF65-F5344CB8AC3E}">
        <p14:creationId xmlns:p14="http://schemas.microsoft.com/office/powerpoint/2010/main" val="2719408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4F9147B3-1E4B-4153-A8EE-AB606A98312F}" type="datetimeFigureOut">
              <a:rPr lang="en-US" smtClean="0"/>
              <a:t>10/15/2020</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7998D372-5B1A-4D8A-8EEE-FDEB918B6929}" type="slidenum">
              <a:rPr lang="en-US" smtClean="0"/>
              <a:t>‹#›</a:t>
            </a:fld>
            <a:endParaRPr lang="en-US"/>
          </a:p>
        </p:txBody>
      </p:sp>
    </p:spTree>
    <p:extLst>
      <p:ext uri="{BB962C8B-B14F-4D97-AF65-F5344CB8AC3E}">
        <p14:creationId xmlns:p14="http://schemas.microsoft.com/office/powerpoint/2010/main" val="231271651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4F9147B3-1E4B-4153-A8EE-AB606A98312F}" type="datetimeFigureOut">
              <a:rPr lang="en-US" smtClean="0"/>
              <a:t>10/15/2020</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7998D372-5B1A-4D8A-8EEE-FDEB918B6929}" type="slidenum">
              <a:rPr lang="en-US" smtClean="0"/>
              <a:t>‹#›</a:t>
            </a:fld>
            <a:endParaRPr lang="en-US"/>
          </a:p>
        </p:txBody>
      </p:sp>
    </p:spTree>
    <p:extLst>
      <p:ext uri="{BB962C8B-B14F-4D97-AF65-F5344CB8AC3E}">
        <p14:creationId xmlns:p14="http://schemas.microsoft.com/office/powerpoint/2010/main" val="912469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anlii.org/en/ca/scc/doc/2003/2003scc38/2003scc38.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Know Your Rights</a:t>
            </a:r>
            <a:endParaRPr lang="en-US" dirty="0"/>
          </a:p>
        </p:txBody>
      </p:sp>
      <p:sp>
        <p:nvSpPr>
          <p:cNvPr id="3" name="Subtitle 2"/>
          <p:cNvSpPr>
            <a:spLocks noGrp="1"/>
          </p:cNvSpPr>
          <p:nvPr>
            <p:ph type="subTitle" idx="1"/>
          </p:nvPr>
        </p:nvSpPr>
        <p:spPr/>
        <p:txBody>
          <a:bodyPr/>
          <a:lstStyle/>
          <a:p>
            <a:r>
              <a:rPr lang="en-US" dirty="0" smtClean="0"/>
              <a:t>Part 2</a:t>
            </a:r>
            <a:endParaRPr lang="en-US" dirty="0"/>
          </a:p>
        </p:txBody>
      </p:sp>
    </p:spTree>
    <p:extLst>
      <p:ext uri="{BB962C8B-B14F-4D97-AF65-F5344CB8AC3E}">
        <p14:creationId xmlns:p14="http://schemas.microsoft.com/office/powerpoint/2010/main" val="648652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I’m Arrested?</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Rights related to the arrest of citizens by the police is set out in the Charter of Rights and Freedoms.</a:t>
            </a:r>
            <a:endParaRPr lang="en-US" sz="3600" dirty="0"/>
          </a:p>
        </p:txBody>
      </p:sp>
    </p:spTree>
    <p:extLst>
      <p:ext uri="{BB962C8B-B14F-4D97-AF65-F5344CB8AC3E}">
        <p14:creationId xmlns:p14="http://schemas.microsoft.com/office/powerpoint/2010/main" val="3813486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Your Rights?</a:t>
            </a:r>
            <a:endParaRPr lang="en-US" dirty="0"/>
          </a:p>
        </p:txBody>
      </p:sp>
      <p:sp>
        <p:nvSpPr>
          <p:cNvPr id="3" name="Content Placeholder 2"/>
          <p:cNvSpPr>
            <a:spLocks noGrp="1"/>
          </p:cNvSpPr>
          <p:nvPr>
            <p:ph idx="1"/>
          </p:nvPr>
        </p:nvSpPr>
        <p:spPr/>
        <p:txBody>
          <a:bodyPr>
            <a:normAutofit/>
          </a:bodyPr>
          <a:lstStyle/>
          <a:p>
            <a:r>
              <a:rPr lang="en-US" sz="2800" dirty="0" smtClean="0"/>
              <a:t>The police must tell you the reason for your arrest.</a:t>
            </a:r>
          </a:p>
          <a:p>
            <a:endParaRPr lang="en-US" sz="2800" dirty="0"/>
          </a:p>
          <a:p>
            <a:r>
              <a:rPr lang="en-US" sz="2800" dirty="0" smtClean="0"/>
              <a:t>The police can’t detain you if you are not arrested or if they have no reasonable grounds to question you.</a:t>
            </a:r>
          </a:p>
          <a:p>
            <a:endParaRPr lang="en-US" sz="2800" dirty="0"/>
          </a:p>
          <a:p>
            <a:r>
              <a:rPr lang="en-US" sz="2800" dirty="0" smtClean="0"/>
              <a:t>You can be detained if the police have reasonable grounds.  You can only be detained for up to </a:t>
            </a:r>
            <a:r>
              <a:rPr lang="en-US" sz="2800" dirty="0" smtClean="0"/>
              <a:t>24</a:t>
            </a:r>
            <a:r>
              <a:rPr lang="en-US" sz="2800" dirty="0" smtClean="0"/>
              <a:t> </a:t>
            </a:r>
            <a:r>
              <a:rPr lang="en-US" sz="2800" dirty="0" smtClean="0"/>
              <a:t>hours without </a:t>
            </a:r>
            <a:r>
              <a:rPr lang="en-US" sz="2800" dirty="0" smtClean="0"/>
              <a:t>being </a:t>
            </a:r>
            <a:r>
              <a:rPr lang="en-US" sz="2800" dirty="0" smtClean="0"/>
              <a:t>charged.</a:t>
            </a:r>
          </a:p>
        </p:txBody>
      </p:sp>
    </p:spTree>
    <p:extLst>
      <p:ext uri="{BB962C8B-B14F-4D97-AF65-F5344CB8AC3E}">
        <p14:creationId xmlns:p14="http://schemas.microsoft.com/office/powerpoint/2010/main" val="4077873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Your Rights?</a:t>
            </a:r>
            <a:endParaRPr lang="en-US" dirty="0"/>
          </a:p>
        </p:txBody>
      </p:sp>
      <p:sp>
        <p:nvSpPr>
          <p:cNvPr id="3" name="Content Placeholder 2"/>
          <p:cNvSpPr>
            <a:spLocks noGrp="1"/>
          </p:cNvSpPr>
          <p:nvPr>
            <p:ph idx="1"/>
          </p:nvPr>
        </p:nvSpPr>
        <p:spPr/>
        <p:txBody>
          <a:bodyPr/>
          <a:lstStyle/>
          <a:p>
            <a:r>
              <a:rPr lang="en-US" sz="3200" dirty="0"/>
              <a:t>You have the right to remain </a:t>
            </a:r>
            <a:r>
              <a:rPr lang="en-US" sz="3200" dirty="0" smtClean="0"/>
              <a:t>silent.</a:t>
            </a:r>
            <a:endParaRPr lang="en-US" sz="3200" dirty="0"/>
          </a:p>
          <a:p>
            <a:r>
              <a:rPr lang="en-US" sz="3200" dirty="0"/>
              <a:t>You have the right to speak to a lawyer without delay.</a:t>
            </a:r>
          </a:p>
          <a:p>
            <a:r>
              <a:rPr lang="en-US" sz="3200" dirty="0"/>
              <a:t>You have the right to be searched in a reasonable manner.</a:t>
            </a:r>
          </a:p>
          <a:p>
            <a:endParaRPr lang="en-US" sz="3200" dirty="0"/>
          </a:p>
          <a:p>
            <a:r>
              <a:rPr lang="en-US" sz="3200" dirty="0"/>
              <a:t>Do not resist the police.  This could lead to further charges.</a:t>
            </a:r>
          </a:p>
          <a:p>
            <a:endParaRPr lang="en-US" dirty="0"/>
          </a:p>
        </p:txBody>
      </p:sp>
    </p:spTree>
    <p:extLst>
      <p:ext uri="{BB962C8B-B14F-4D97-AF65-F5344CB8AC3E}">
        <p14:creationId xmlns:p14="http://schemas.microsoft.com/office/powerpoint/2010/main" val="1221129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Citizen’s Arrest</a:t>
            </a:r>
            <a:endParaRPr lang="en-US" dirty="0"/>
          </a:p>
        </p:txBody>
      </p:sp>
      <p:sp>
        <p:nvSpPr>
          <p:cNvPr id="3" name="Content Placeholder 2"/>
          <p:cNvSpPr>
            <a:spLocks noGrp="1"/>
          </p:cNvSpPr>
          <p:nvPr>
            <p:ph idx="1"/>
          </p:nvPr>
        </p:nvSpPr>
        <p:spPr/>
        <p:txBody>
          <a:bodyPr/>
          <a:lstStyle/>
          <a:p>
            <a:r>
              <a:rPr lang="en-US" dirty="0" smtClean="0"/>
              <a:t>If you decide to make a citizen’s arrest, you should:</a:t>
            </a:r>
          </a:p>
          <a:p>
            <a:pPr lvl="1"/>
            <a:r>
              <a:rPr lang="en-US" dirty="0" smtClean="0"/>
              <a:t>Tell the suspect you are making a citizen’s arrest</a:t>
            </a:r>
          </a:p>
          <a:p>
            <a:pPr lvl="1"/>
            <a:r>
              <a:rPr lang="en-US" dirty="0" smtClean="0"/>
              <a:t>Call the police</a:t>
            </a:r>
          </a:p>
          <a:p>
            <a:pPr lvl="1"/>
            <a:r>
              <a:rPr lang="en-US" dirty="0" smtClean="0"/>
              <a:t>Avoid using force</a:t>
            </a:r>
          </a:p>
          <a:p>
            <a:pPr lvl="1"/>
            <a:r>
              <a:rPr lang="en-US" dirty="0" smtClean="0"/>
              <a:t>Do not question or search the suspect</a:t>
            </a:r>
          </a:p>
          <a:p>
            <a:pPr lvl="1"/>
            <a:r>
              <a:rPr lang="en-US" dirty="0" smtClean="0"/>
              <a:t>State facts to the police when they arrive</a:t>
            </a:r>
          </a:p>
          <a:p>
            <a:endParaRPr lang="en-US" dirty="0"/>
          </a:p>
        </p:txBody>
      </p:sp>
    </p:spTree>
    <p:extLst>
      <p:ext uri="{BB962C8B-B14F-4D97-AF65-F5344CB8AC3E}">
        <p14:creationId xmlns:p14="http://schemas.microsoft.com/office/powerpoint/2010/main" val="1129681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Can I Make a Citizen’s Arrest?</a:t>
            </a:r>
            <a:endParaRPr lang="en-US" dirty="0"/>
          </a:p>
        </p:txBody>
      </p:sp>
      <p:sp>
        <p:nvSpPr>
          <p:cNvPr id="3" name="Content Placeholder 2"/>
          <p:cNvSpPr>
            <a:spLocks noGrp="1"/>
          </p:cNvSpPr>
          <p:nvPr>
            <p:ph idx="1"/>
          </p:nvPr>
        </p:nvSpPr>
        <p:spPr/>
        <p:txBody>
          <a:bodyPr/>
          <a:lstStyle/>
          <a:p>
            <a:r>
              <a:rPr lang="en-US" dirty="0" smtClean="0"/>
              <a:t>You can only make a citizen’s arrest when you see a person committing a crime or escaping from the scene of a crime.</a:t>
            </a:r>
          </a:p>
          <a:p>
            <a:r>
              <a:rPr lang="en-US" dirty="0" smtClean="0"/>
              <a:t>To be eligible to make a citizen’s arrest in relation to your property the same rules apply.  You must also be the owner of the property, in procession of the property, or have been authorized by the owner or person in procession of the property.</a:t>
            </a:r>
          </a:p>
          <a:p>
            <a:endParaRPr lang="en-US" dirty="0"/>
          </a:p>
          <a:p>
            <a:r>
              <a:rPr lang="en-US" dirty="0" smtClean="0"/>
              <a:t>You can only use force such as is necessary based on the circumstances as long as you are acting on reasonable grounds.</a:t>
            </a:r>
            <a:endParaRPr lang="en-US" dirty="0"/>
          </a:p>
        </p:txBody>
      </p:sp>
    </p:spTree>
    <p:extLst>
      <p:ext uri="{BB962C8B-B14F-4D97-AF65-F5344CB8AC3E}">
        <p14:creationId xmlns:p14="http://schemas.microsoft.com/office/powerpoint/2010/main" val="374179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Task:</a:t>
            </a:r>
            <a:endParaRPr lang="en-US" dirty="0"/>
          </a:p>
        </p:txBody>
      </p:sp>
      <p:sp>
        <p:nvSpPr>
          <p:cNvPr id="3" name="Content Placeholder 2"/>
          <p:cNvSpPr>
            <a:spLocks noGrp="1"/>
          </p:cNvSpPr>
          <p:nvPr>
            <p:ph idx="1"/>
          </p:nvPr>
        </p:nvSpPr>
        <p:spPr/>
        <p:txBody>
          <a:bodyPr/>
          <a:lstStyle/>
          <a:p>
            <a:r>
              <a:rPr lang="en-US" dirty="0" smtClean="0"/>
              <a:t>Complete a case study based on the case listed below:</a:t>
            </a:r>
          </a:p>
          <a:p>
            <a:endParaRPr lang="en-US" dirty="0"/>
          </a:p>
          <a:p>
            <a:r>
              <a:rPr lang="en-US" dirty="0" smtClean="0"/>
              <a:t>R. v. Asante-Mensah, 2003</a:t>
            </a:r>
          </a:p>
          <a:p>
            <a:endParaRPr lang="en-US" dirty="0"/>
          </a:p>
          <a:p>
            <a:r>
              <a:rPr lang="en-US" dirty="0">
                <a:hlinkClick r:id="rId2"/>
              </a:rPr>
              <a:t>https://</a:t>
            </a:r>
            <a:r>
              <a:rPr lang="en-US" dirty="0" smtClean="0">
                <a:hlinkClick r:id="rId2"/>
              </a:rPr>
              <a:t>www.canlii.org/en/ca/scc/doc/2003/2003scc38/2003scc38.html</a:t>
            </a:r>
            <a:endParaRPr lang="en-US" dirty="0" smtClean="0"/>
          </a:p>
          <a:p>
            <a:endParaRPr lang="en-US" dirty="0"/>
          </a:p>
        </p:txBody>
      </p:sp>
    </p:spTree>
    <p:extLst>
      <p:ext uri="{BB962C8B-B14F-4D97-AF65-F5344CB8AC3E}">
        <p14:creationId xmlns:p14="http://schemas.microsoft.com/office/powerpoint/2010/main" val="1604715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Metropolitan</Template>
  <TotalTime>621</TotalTime>
  <Words>315</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 Light</vt:lpstr>
      <vt:lpstr>Metropolitan</vt:lpstr>
      <vt:lpstr>Know Your Rights</vt:lpstr>
      <vt:lpstr>What If I’m Arrested?</vt:lpstr>
      <vt:lpstr>What Are Your Rights?</vt:lpstr>
      <vt:lpstr>What Are Your Rights?</vt:lpstr>
      <vt:lpstr>Citizen’s Arrest</vt:lpstr>
      <vt:lpstr>When Can I Make a Citizen’s Arrest?</vt:lpstr>
      <vt:lpstr>Your Task: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 Your Rights</dc:title>
  <dc:creator>Murray Neudorf</dc:creator>
  <cp:lastModifiedBy>Murray Neudorf</cp:lastModifiedBy>
  <cp:revision>17</cp:revision>
  <dcterms:created xsi:type="dcterms:W3CDTF">2020-05-11T14:49:58Z</dcterms:created>
  <dcterms:modified xsi:type="dcterms:W3CDTF">2020-10-16T05:12:13Z</dcterms:modified>
</cp:coreProperties>
</file>