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p:scale>
          <a:sx n="89" d="100"/>
          <a:sy n="89" d="100"/>
        </p:scale>
        <p:origin x="68"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F9147B3-1E4B-4153-A8EE-AB606A98312F}" type="datetimeFigureOut">
              <a:rPr lang="en-US" smtClean="0"/>
              <a:t>10/15/2020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998D372-5B1A-4D8A-8EEE-FDEB918B6929}" type="slidenum">
              <a:rPr lang="en-US" smtClean="0"/>
              <a:t>‹#›</a:t>
            </a:fld>
            <a:endParaRPr lang="en-US"/>
          </a:p>
        </p:txBody>
      </p:sp>
    </p:spTree>
    <p:extLst>
      <p:ext uri="{BB962C8B-B14F-4D97-AF65-F5344CB8AC3E}">
        <p14:creationId xmlns:p14="http://schemas.microsoft.com/office/powerpoint/2010/main" val="4583253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147B3-1E4B-4153-A8EE-AB606A98312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83442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147B3-1E4B-4153-A8EE-AB606A98312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41473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147B3-1E4B-4153-A8EE-AB606A98312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141688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147B3-1E4B-4153-A8EE-AB606A98312F}"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428774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9147B3-1E4B-4153-A8EE-AB606A98312F}"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35466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9147B3-1E4B-4153-A8EE-AB606A98312F}"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258817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9147B3-1E4B-4153-A8EE-AB606A98312F}"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76764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147B3-1E4B-4153-A8EE-AB606A98312F}"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8D372-5B1A-4D8A-8EEE-FDEB918B6929}" type="slidenum">
              <a:rPr lang="en-US" smtClean="0"/>
              <a:t>‹#›</a:t>
            </a:fld>
            <a:endParaRPr lang="en-US"/>
          </a:p>
        </p:txBody>
      </p:sp>
    </p:spTree>
    <p:extLst>
      <p:ext uri="{BB962C8B-B14F-4D97-AF65-F5344CB8AC3E}">
        <p14:creationId xmlns:p14="http://schemas.microsoft.com/office/powerpoint/2010/main" val="15576910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4F9147B3-1E4B-4153-A8EE-AB606A98312F}"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998D372-5B1A-4D8A-8EEE-FDEB918B6929}" type="slidenum">
              <a:rPr lang="en-US" smtClean="0"/>
              <a:t>‹#›</a:t>
            </a:fld>
            <a:endParaRPr lang="en-US"/>
          </a:p>
        </p:txBody>
      </p:sp>
    </p:spTree>
    <p:extLst>
      <p:ext uri="{BB962C8B-B14F-4D97-AF65-F5344CB8AC3E}">
        <p14:creationId xmlns:p14="http://schemas.microsoft.com/office/powerpoint/2010/main" val="13481816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F9147B3-1E4B-4153-A8EE-AB606A98312F}" type="datetimeFigureOut">
              <a:rPr lang="en-US" smtClean="0"/>
              <a:t>10/15/2020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998D372-5B1A-4D8A-8EEE-FDEB918B6929}" type="slidenum">
              <a:rPr lang="en-US" smtClean="0"/>
              <a:t>‹#›</a:t>
            </a:fld>
            <a:endParaRPr lang="en-US"/>
          </a:p>
        </p:txBody>
      </p:sp>
    </p:spTree>
    <p:extLst>
      <p:ext uri="{BB962C8B-B14F-4D97-AF65-F5344CB8AC3E}">
        <p14:creationId xmlns:p14="http://schemas.microsoft.com/office/powerpoint/2010/main" val="4457192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F9147B3-1E4B-4153-A8EE-AB606A98312F}" type="datetimeFigureOut">
              <a:rPr lang="en-US" smtClean="0"/>
              <a:t>10/15/2020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998D372-5B1A-4D8A-8EEE-FDEB918B6929}" type="slidenum">
              <a:rPr lang="en-US" smtClean="0"/>
              <a:t>‹#›</a:t>
            </a:fld>
            <a:endParaRPr lang="en-US"/>
          </a:p>
        </p:txBody>
      </p:sp>
    </p:spTree>
    <p:extLst>
      <p:ext uri="{BB962C8B-B14F-4D97-AF65-F5344CB8AC3E}">
        <p14:creationId xmlns:p14="http://schemas.microsoft.com/office/powerpoint/2010/main" val="593114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Know Your Rights</a:t>
            </a:r>
            <a:endParaRPr lang="en-US" dirty="0"/>
          </a:p>
        </p:txBody>
      </p:sp>
      <p:sp>
        <p:nvSpPr>
          <p:cNvPr id="3" name="Subtitle 2"/>
          <p:cNvSpPr>
            <a:spLocks noGrp="1"/>
          </p:cNvSpPr>
          <p:nvPr>
            <p:ph type="subTitle" idx="1"/>
          </p:nvPr>
        </p:nvSpPr>
        <p:spPr/>
        <p:txBody>
          <a:bodyPr/>
          <a:lstStyle/>
          <a:p>
            <a:r>
              <a:rPr lang="en-US" dirty="0" smtClean="0"/>
              <a:t>Part 1</a:t>
            </a:r>
            <a:endParaRPr lang="en-US" dirty="0"/>
          </a:p>
        </p:txBody>
      </p:sp>
    </p:spTree>
    <p:extLst>
      <p:ext uri="{BB962C8B-B14F-4D97-AF65-F5344CB8AC3E}">
        <p14:creationId xmlns:p14="http://schemas.microsoft.com/office/powerpoint/2010/main" val="648652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Can I Be Stopped by the Police?</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4000" dirty="0" smtClean="0"/>
              <a:t>If they suspect you have committed a crime</a:t>
            </a:r>
          </a:p>
          <a:p>
            <a:pPr marL="514350" indent="-514350">
              <a:buAutoNum type="arabicPeriod"/>
            </a:pPr>
            <a:r>
              <a:rPr lang="en-US" sz="4000" dirty="0" smtClean="0"/>
              <a:t>If they see you committing a crime</a:t>
            </a:r>
          </a:p>
          <a:p>
            <a:pPr marL="514350" indent="-514350">
              <a:buAutoNum type="arabicPeriod"/>
            </a:pPr>
            <a:r>
              <a:rPr lang="en-US" sz="4000" dirty="0" smtClean="0"/>
              <a:t>If you are driving</a:t>
            </a:r>
            <a:endParaRPr lang="en-US" sz="4000" dirty="0"/>
          </a:p>
        </p:txBody>
      </p:sp>
      <p:pic>
        <p:nvPicPr>
          <p:cNvPr id="4" name="Picture 3"/>
          <p:cNvPicPr>
            <a:picLocks noChangeAspect="1"/>
          </p:cNvPicPr>
          <p:nvPr/>
        </p:nvPicPr>
        <p:blipFill>
          <a:blip r:embed="rId2"/>
          <a:stretch>
            <a:fillRect/>
          </a:stretch>
        </p:blipFill>
        <p:spPr>
          <a:xfrm>
            <a:off x="6817519" y="3446859"/>
            <a:ext cx="3976687" cy="2982515"/>
          </a:xfrm>
          <a:prstGeom prst="rect">
            <a:avLst/>
          </a:prstGeom>
        </p:spPr>
      </p:pic>
    </p:spTree>
    <p:extLst>
      <p:ext uri="{BB962C8B-B14F-4D97-AF65-F5344CB8AC3E}">
        <p14:creationId xmlns:p14="http://schemas.microsoft.com/office/powerpoint/2010/main" val="3813486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Answering Questions</a:t>
            </a:r>
            <a:endParaRPr lang="en-US" sz="6000" dirty="0"/>
          </a:p>
        </p:txBody>
      </p:sp>
      <p:sp>
        <p:nvSpPr>
          <p:cNvPr id="3" name="Content Placeholder 2"/>
          <p:cNvSpPr>
            <a:spLocks noGrp="1"/>
          </p:cNvSpPr>
          <p:nvPr>
            <p:ph idx="1"/>
          </p:nvPr>
        </p:nvSpPr>
        <p:spPr/>
        <p:txBody>
          <a:bodyPr>
            <a:noAutofit/>
          </a:bodyPr>
          <a:lstStyle/>
          <a:p>
            <a:r>
              <a:rPr lang="en-US" sz="3200" dirty="0" smtClean="0"/>
              <a:t>In most cases you do not need to answer questions directed to you by the police; however, it is a good idea to be polite.</a:t>
            </a:r>
          </a:p>
          <a:p>
            <a:r>
              <a:rPr lang="en-US" sz="3200" dirty="0" smtClean="0"/>
              <a:t>If you have been involved in a car accident and the police question you, you must answer their questions.</a:t>
            </a:r>
          </a:p>
          <a:p>
            <a:r>
              <a:rPr lang="en-US" sz="3200" dirty="0" smtClean="0"/>
              <a:t>If you’ve been detained by the police, it is a good idea to wait for a lawyer before you answer any questions.</a:t>
            </a:r>
          </a:p>
          <a:p>
            <a:r>
              <a:rPr lang="en-US" sz="3200" dirty="0" smtClean="0"/>
              <a:t>Anything you say to the police could be used as evidence in court.</a:t>
            </a:r>
            <a:endParaRPr lang="en-US" sz="3200" dirty="0"/>
          </a:p>
        </p:txBody>
      </p:sp>
    </p:spTree>
    <p:extLst>
      <p:ext uri="{BB962C8B-B14F-4D97-AF65-F5344CB8AC3E}">
        <p14:creationId xmlns:p14="http://schemas.microsoft.com/office/powerpoint/2010/main" val="369754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Offering Your ID</a:t>
            </a:r>
            <a:endParaRPr lang="en-US" sz="6000" dirty="0"/>
          </a:p>
        </p:txBody>
      </p:sp>
      <p:sp>
        <p:nvSpPr>
          <p:cNvPr id="3" name="Content Placeholder 2"/>
          <p:cNvSpPr>
            <a:spLocks noGrp="1"/>
          </p:cNvSpPr>
          <p:nvPr>
            <p:ph idx="1"/>
          </p:nvPr>
        </p:nvSpPr>
        <p:spPr/>
        <p:txBody>
          <a:bodyPr>
            <a:normAutofit/>
          </a:bodyPr>
          <a:lstStyle/>
          <a:p>
            <a:r>
              <a:rPr lang="en-US" sz="3200" dirty="0" smtClean="0"/>
              <a:t>If stopped by the police, they may ask for your name and address, as well as identification.  Under most circumstances you are not required to offer this information.</a:t>
            </a:r>
          </a:p>
          <a:p>
            <a:r>
              <a:rPr lang="en-US" sz="3200" dirty="0" smtClean="0"/>
              <a:t>If you are stopped while driving, you are required to provide this information.</a:t>
            </a:r>
            <a:endParaRPr lang="en-US" sz="3200" dirty="0"/>
          </a:p>
        </p:txBody>
      </p:sp>
    </p:spTree>
    <p:extLst>
      <p:ext uri="{BB962C8B-B14F-4D97-AF65-F5344CB8AC3E}">
        <p14:creationId xmlns:p14="http://schemas.microsoft.com/office/powerpoint/2010/main" val="3647580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Stopped While Driving</a:t>
            </a:r>
            <a:endParaRPr lang="en-US" sz="6000" dirty="0"/>
          </a:p>
        </p:txBody>
      </p:sp>
      <p:sp>
        <p:nvSpPr>
          <p:cNvPr id="3" name="Content Placeholder 2"/>
          <p:cNvSpPr>
            <a:spLocks noGrp="1"/>
          </p:cNvSpPr>
          <p:nvPr>
            <p:ph idx="1"/>
          </p:nvPr>
        </p:nvSpPr>
        <p:spPr/>
        <p:txBody>
          <a:bodyPr/>
          <a:lstStyle/>
          <a:p>
            <a:r>
              <a:rPr lang="en-US" sz="3200" dirty="0" smtClean="0"/>
              <a:t>Police may stop a driver for a number of reasons:</a:t>
            </a:r>
          </a:p>
          <a:p>
            <a:pPr lvl="1"/>
            <a:r>
              <a:rPr lang="en-US" sz="3200" dirty="0" smtClean="0"/>
              <a:t>They believe you have been drinking alcohol or consuming drugs</a:t>
            </a:r>
          </a:p>
          <a:p>
            <a:pPr lvl="1"/>
            <a:r>
              <a:rPr lang="en-US" sz="3200" dirty="0" smtClean="0"/>
              <a:t>To see if a vehicle is mechanically fit</a:t>
            </a:r>
          </a:p>
          <a:p>
            <a:pPr lvl="1"/>
            <a:r>
              <a:rPr lang="en-US" sz="3200" dirty="0" smtClean="0"/>
              <a:t>To check to see if the driver has a valid license</a:t>
            </a:r>
          </a:p>
          <a:p>
            <a:pPr lvl="1"/>
            <a:r>
              <a:rPr lang="en-US" sz="3200" dirty="0" smtClean="0"/>
              <a:t>To check your vehicle registration</a:t>
            </a:r>
          </a:p>
          <a:p>
            <a:pPr lvl="1"/>
            <a:r>
              <a:rPr lang="en-US" sz="3200" dirty="0" smtClean="0"/>
              <a:t>They believe you have committed an offense</a:t>
            </a:r>
          </a:p>
          <a:p>
            <a:pPr lvl="1"/>
            <a:endParaRPr lang="en-US" dirty="0"/>
          </a:p>
        </p:txBody>
      </p:sp>
    </p:spTree>
    <p:extLst>
      <p:ext uri="{BB962C8B-B14F-4D97-AF65-F5344CB8AC3E}">
        <p14:creationId xmlns:p14="http://schemas.microsoft.com/office/powerpoint/2010/main" val="121697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Searching Your Vehicle</a:t>
            </a:r>
            <a:endParaRPr lang="en-US" sz="6000" dirty="0"/>
          </a:p>
        </p:txBody>
      </p:sp>
      <p:sp>
        <p:nvSpPr>
          <p:cNvPr id="3" name="Content Placeholder 2"/>
          <p:cNvSpPr>
            <a:spLocks noGrp="1"/>
          </p:cNvSpPr>
          <p:nvPr>
            <p:ph idx="1"/>
          </p:nvPr>
        </p:nvSpPr>
        <p:spPr/>
        <p:txBody>
          <a:bodyPr>
            <a:normAutofit/>
          </a:bodyPr>
          <a:lstStyle/>
          <a:p>
            <a:r>
              <a:rPr lang="en-US" sz="3200" dirty="0" smtClean="0"/>
              <a:t>If you have been stopped by the police, they DO NOT have the authority to search your vehicle.</a:t>
            </a:r>
          </a:p>
          <a:p>
            <a:pPr lvl="1"/>
            <a:r>
              <a:rPr lang="en-US" sz="3200" dirty="0" smtClean="0"/>
              <a:t>They can look through windows to inspect the inside of your vehicle</a:t>
            </a:r>
          </a:p>
          <a:p>
            <a:pPr lvl="1"/>
            <a:r>
              <a:rPr lang="en-US" sz="3200" dirty="0" smtClean="0"/>
              <a:t>They may search your vehicle if they have reason to believe there is illegal alcohol, drugs, firearms, etc.</a:t>
            </a:r>
          </a:p>
          <a:p>
            <a:pPr lvl="2"/>
            <a:r>
              <a:rPr lang="en-US" sz="2800" dirty="0" smtClean="0"/>
              <a:t>Only if they believe these items will be destroyed before they can get a search warrant</a:t>
            </a:r>
            <a:endParaRPr lang="en-US" sz="2800" dirty="0"/>
          </a:p>
        </p:txBody>
      </p:sp>
    </p:spTree>
    <p:extLst>
      <p:ext uri="{BB962C8B-B14F-4D97-AF65-F5344CB8AC3E}">
        <p14:creationId xmlns:p14="http://schemas.microsoft.com/office/powerpoint/2010/main" val="166145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DUI</a:t>
            </a:r>
            <a:endParaRPr lang="en-US" dirty="0"/>
          </a:p>
        </p:txBody>
      </p:sp>
      <p:sp>
        <p:nvSpPr>
          <p:cNvPr id="3" name="Content Placeholder 2"/>
          <p:cNvSpPr>
            <a:spLocks noGrp="1"/>
          </p:cNvSpPr>
          <p:nvPr>
            <p:ph idx="1"/>
          </p:nvPr>
        </p:nvSpPr>
        <p:spPr/>
        <p:txBody>
          <a:bodyPr/>
          <a:lstStyle/>
          <a:p>
            <a:r>
              <a:rPr lang="en-US" sz="3200" dirty="0" smtClean="0"/>
              <a:t>If the police suspect you have been drinking or are under the influence of drugs, they can make you do a roadside test or physical sobriety test.</a:t>
            </a:r>
          </a:p>
          <a:p>
            <a:pPr lvl="1"/>
            <a:r>
              <a:rPr lang="en-US" sz="3200" dirty="0" smtClean="0"/>
              <a:t>You do not have the right to see a lawyer before a roadside test or screening device is used.</a:t>
            </a:r>
          </a:p>
          <a:p>
            <a:pPr lvl="1"/>
            <a:r>
              <a:rPr lang="en-US" sz="3200" dirty="0" smtClean="0"/>
              <a:t>If police have reason to believe that you are impaired, they may have you take a breathalyzer test, usually at a police station.  You have right to council prior to breathalyzer test</a:t>
            </a:r>
            <a:r>
              <a:rPr lang="en-US" dirty="0" smtClean="0"/>
              <a:t>.</a:t>
            </a:r>
            <a:endParaRPr lang="en-US" dirty="0"/>
          </a:p>
        </p:txBody>
      </p:sp>
    </p:spTree>
    <p:extLst>
      <p:ext uri="{BB962C8B-B14F-4D97-AF65-F5344CB8AC3E}">
        <p14:creationId xmlns:p14="http://schemas.microsoft.com/office/powerpoint/2010/main" val="2914235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Can the Police Search Me?</a:t>
            </a:r>
            <a:endParaRPr lang="en-US" sz="6000" dirty="0"/>
          </a:p>
        </p:txBody>
      </p:sp>
      <p:sp>
        <p:nvSpPr>
          <p:cNvPr id="3" name="Content Placeholder 2"/>
          <p:cNvSpPr>
            <a:spLocks noGrp="1"/>
          </p:cNvSpPr>
          <p:nvPr>
            <p:ph idx="1"/>
          </p:nvPr>
        </p:nvSpPr>
        <p:spPr/>
        <p:txBody>
          <a:bodyPr>
            <a:normAutofit/>
          </a:bodyPr>
          <a:lstStyle/>
          <a:p>
            <a:r>
              <a:rPr lang="en-US" sz="3200" dirty="0" smtClean="0"/>
              <a:t>In most cases, the police can only search you if you have been placed under arrest or have consented to the search, but there are some exceptions:</a:t>
            </a:r>
          </a:p>
          <a:p>
            <a:pPr lvl="1"/>
            <a:r>
              <a:rPr lang="en-US" sz="3200" dirty="0" smtClean="0"/>
              <a:t>Police find you in a place where they are searching for drugs</a:t>
            </a:r>
          </a:p>
          <a:p>
            <a:pPr lvl="1"/>
            <a:r>
              <a:rPr lang="en-US" sz="3200" dirty="0" smtClean="0"/>
              <a:t>Police find you in a vehicle where people are transporting or drinking alcohol illegally</a:t>
            </a:r>
          </a:p>
          <a:p>
            <a:pPr lvl="1"/>
            <a:r>
              <a:rPr lang="en-US" sz="3200" dirty="0" smtClean="0"/>
              <a:t>Police believe you have an illegal weapon or one that was used in a crime</a:t>
            </a:r>
          </a:p>
          <a:p>
            <a:pPr lvl="1"/>
            <a:endParaRPr lang="en-US" sz="3200" dirty="0"/>
          </a:p>
        </p:txBody>
      </p:sp>
    </p:spTree>
    <p:extLst>
      <p:ext uri="{BB962C8B-B14F-4D97-AF65-F5344CB8AC3E}">
        <p14:creationId xmlns:p14="http://schemas.microsoft.com/office/powerpoint/2010/main" val="1557474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Your Task</a:t>
            </a:r>
            <a:endParaRPr lang="en-US" sz="6000" dirty="0"/>
          </a:p>
        </p:txBody>
      </p:sp>
      <p:sp>
        <p:nvSpPr>
          <p:cNvPr id="3" name="Content Placeholder 2"/>
          <p:cNvSpPr>
            <a:spLocks noGrp="1"/>
          </p:cNvSpPr>
          <p:nvPr>
            <p:ph idx="1"/>
          </p:nvPr>
        </p:nvSpPr>
        <p:spPr/>
        <p:txBody>
          <a:bodyPr>
            <a:normAutofit/>
          </a:bodyPr>
          <a:lstStyle/>
          <a:p>
            <a:pPr marL="0" indent="0">
              <a:buNone/>
            </a:pPr>
            <a:r>
              <a:rPr lang="en-US" sz="3200" dirty="0" smtClean="0"/>
              <a:t>Understanding your rights shows that there is a balance between the rights of the police and the rights of citizens.  It also reveals how the principle of “innocent until proven guilty” is written into our legal code.</a:t>
            </a:r>
          </a:p>
          <a:p>
            <a:pPr marL="0" indent="0">
              <a:buNone/>
            </a:pPr>
            <a:r>
              <a:rPr lang="en-US" sz="3200" dirty="0" smtClean="0"/>
              <a:t>Do you believe we have struck the right balance between the rights of the police and the rights of individuals, or do you think that one side has too much power?  Explain.</a:t>
            </a:r>
            <a:endParaRPr lang="en-US" sz="3200" dirty="0"/>
          </a:p>
        </p:txBody>
      </p:sp>
    </p:spTree>
    <p:extLst>
      <p:ext uri="{BB962C8B-B14F-4D97-AF65-F5344CB8AC3E}">
        <p14:creationId xmlns:p14="http://schemas.microsoft.com/office/powerpoint/2010/main" val="178990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595</TotalTime>
  <Words>541</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 Light</vt:lpstr>
      <vt:lpstr>Metropolitan</vt:lpstr>
      <vt:lpstr>Know Your Rights</vt:lpstr>
      <vt:lpstr>When Can I Be Stopped by the Police?</vt:lpstr>
      <vt:lpstr>Answering Questions</vt:lpstr>
      <vt:lpstr>Offering Your ID</vt:lpstr>
      <vt:lpstr>Stopped While Driving</vt:lpstr>
      <vt:lpstr>Searching Your Vehicle</vt:lpstr>
      <vt:lpstr>DUI</vt:lpstr>
      <vt:lpstr>Can the Police Search Me?</vt:lpstr>
      <vt:lpstr>Your Task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dc:title>
  <dc:creator>Murray Neudorf</dc:creator>
  <cp:lastModifiedBy>Murray Neudorf</cp:lastModifiedBy>
  <cp:revision>10</cp:revision>
  <dcterms:created xsi:type="dcterms:W3CDTF">2020-05-11T14:49:58Z</dcterms:created>
  <dcterms:modified xsi:type="dcterms:W3CDTF">2020-10-16T04:51:45Z</dcterms:modified>
</cp:coreProperties>
</file>