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7" r:id="rId3"/>
    <p:sldId id="308" r:id="rId4"/>
    <p:sldId id="309" r:id="rId5"/>
    <p:sldId id="310" r:id="rId6"/>
    <p:sldId id="311" r:id="rId7"/>
    <p:sldId id="312" r:id="rId8"/>
    <p:sldId id="315" r:id="rId9"/>
    <p:sldId id="316" r:id="rId10"/>
    <p:sldId id="31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32" d="100"/>
          <a:sy n="32" d="100"/>
        </p:scale>
        <p:origin x="24" y="2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73EA5-5805-44E7-97BE-3F7406B3AE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Killing Fields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3B5BF-23E4-4133-9AB0-12F363A548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Cambodia and the Khmer Rouge</a:t>
            </a:r>
          </a:p>
        </p:txBody>
      </p:sp>
    </p:spTree>
    <p:extLst>
      <p:ext uri="{BB962C8B-B14F-4D97-AF65-F5344CB8AC3E}">
        <p14:creationId xmlns:p14="http://schemas.microsoft.com/office/powerpoint/2010/main" val="25158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23124-C0F8-4AC9-82C8-0266B4FA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8FCE8F-2551-4EA3-A0DA-06CE252529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3760" y="218656"/>
            <a:ext cx="8236640" cy="64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97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6DBB3-61A5-4003-85D3-69F36AFE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4301E4-8A7B-4F7B-8D40-09D3BE6719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5168" y="296888"/>
            <a:ext cx="5834063" cy="62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29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94960-0332-4C18-9A77-E045DCF5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685800"/>
            <a:ext cx="9886950" cy="1485900"/>
          </a:xfrm>
        </p:spPr>
        <p:txBody>
          <a:bodyPr>
            <a:normAutofit/>
          </a:bodyPr>
          <a:lstStyle/>
          <a:p>
            <a:r>
              <a:rPr lang="en-US" dirty="0"/>
              <a:t>Pol Pot and the Khmer Rouge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97F957-A0AD-42D0-B2DB-86E5F8C779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9" r="17619" b="-3"/>
          <a:stretch/>
        </p:blipFill>
        <p:spPr>
          <a:xfrm>
            <a:off x="1390649" y="2401556"/>
            <a:ext cx="3211495" cy="34666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A58C7-1233-4BFC-B91B-F121E050F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Autofit/>
          </a:bodyPr>
          <a:lstStyle/>
          <a:p>
            <a:r>
              <a:rPr lang="en-US" sz="2400" dirty="0"/>
              <a:t>In 1975, after a long civil war, Pol Pot and the communist Khmer Rouge defeated right-wing nationalists and took control of the Cambodia.</a:t>
            </a:r>
          </a:p>
          <a:p>
            <a:r>
              <a:rPr lang="en-US" sz="2400" dirty="0"/>
              <a:t>Pol Pot wanted to reshape the country into a communist-style, agricultural utopia.</a:t>
            </a:r>
          </a:p>
          <a:p>
            <a:pPr lvl="1"/>
            <a:r>
              <a:rPr lang="en-US" sz="2400" dirty="0"/>
              <a:t>He isolated the country</a:t>
            </a:r>
          </a:p>
          <a:p>
            <a:pPr lvl="1"/>
            <a:r>
              <a:rPr lang="en-US" sz="2400" dirty="0"/>
              <a:t>Resettled thousands of city-dwellers in rural farming communes</a:t>
            </a:r>
          </a:p>
          <a:p>
            <a:pPr lvl="1"/>
            <a:r>
              <a:rPr lang="en-US" sz="2400" dirty="0"/>
              <a:t>Outlawed private ownership of land</a:t>
            </a:r>
          </a:p>
        </p:txBody>
      </p:sp>
    </p:spTree>
    <p:extLst>
      <p:ext uri="{BB962C8B-B14F-4D97-AF65-F5344CB8AC3E}">
        <p14:creationId xmlns:p14="http://schemas.microsoft.com/office/powerpoint/2010/main" val="222425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74FA6-0FC7-45C8-BB9A-26E158FDF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667" y="685800"/>
            <a:ext cx="3656419" cy="1485900"/>
          </a:xfrm>
        </p:spPr>
        <p:txBody>
          <a:bodyPr>
            <a:normAutofit/>
          </a:bodyPr>
          <a:lstStyle/>
          <a:p>
            <a:r>
              <a:rPr lang="en-US" dirty="0"/>
              <a:t>Genocide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DDF232-DB64-4358-AEE7-66B730878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61" y="1313860"/>
            <a:ext cx="6517065" cy="391023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43158-6EF6-485B-83B4-3C4AF394E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667" y="2286000"/>
            <a:ext cx="3656419" cy="3581400"/>
          </a:xfrm>
        </p:spPr>
        <p:txBody>
          <a:bodyPr>
            <a:normAutofit/>
          </a:bodyPr>
          <a:lstStyle/>
          <a:p>
            <a:r>
              <a:rPr lang="en-US" sz="2400" dirty="0"/>
              <a:t>Workers on farm communes suffered from overwork and lack of food.</a:t>
            </a:r>
          </a:p>
          <a:p>
            <a:r>
              <a:rPr lang="en-US" sz="2400" dirty="0"/>
              <a:t>Intellectuals were rounded up and executed.</a:t>
            </a:r>
          </a:p>
        </p:txBody>
      </p:sp>
    </p:spTree>
    <p:extLst>
      <p:ext uri="{BB962C8B-B14F-4D97-AF65-F5344CB8AC3E}">
        <p14:creationId xmlns:p14="http://schemas.microsoft.com/office/powerpoint/2010/main" val="1608653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24E16E8-84BF-4D4C-A746-2537B1C15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890A3A2-97E0-41D2-BD93-30D3DFA73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718CB90A-6005-4951-84F5-70B5863EF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BB74091-09FE-44AF-8325-7FE6E175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669B64-0703-4B12-A803-4CBCAEB5C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58" y="4736961"/>
            <a:ext cx="10720685" cy="9367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cap="all"/>
              <a:t>Killing Fields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C36956-1279-4565-865B-68DDE3AF52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19" r="1" b="11603"/>
          <a:stretch/>
        </p:blipFill>
        <p:spPr>
          <a:xfrm>
            <a:off x="20" y="10"/>
            <a:ext cx="6050260" cy="4187119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B4EFB9-9B7A-4B94-93D2-85D33D43F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607" r="-1" b="-1"/>
          <a:stretch/>
        </p:blipFill>
        <p:spPr>
          <a:xfrm>
            <a:off x="6141720" y="10"/>
            <a:ext cx="6050280" cy="4187119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F30CCEB-94C4-4F72-BA5A-9CEA85302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446551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DE1A94F-CC8B-4954-97A7-ADD4F300D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05079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8A3474-A3A2-4200-9E98-3433E3D19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5A698B-F644-41A9-BD67-6316EDB7A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916D8B-8E5E-442C-93D2-F10B32496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444B8DA-C76F-4B2F-AFC5-37872641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E2B20CB-FF0A-40D4-9C62-172DA9BB9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5E7CCC3-B903-495C-835D-87A78FB05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504875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673C13-DB11-43C0-881F-2AFF02077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328" y="1915512"/>
            <a:ext cx="5291309" cy="296313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84170D1-B32B-4D7D-AA30-9D84747A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70" y="981884"/>
            <a:ext cx="504875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6F6896-34D4-4AA4-8559-15AEE0D90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51351" y="1831107"/>
            <a:ext cx="4802412" cy="319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36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500303-A207-4812-BEB9-51E132FEB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0118C91-C025-4776-BE95-E9926378E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39174D0-30E8-4BBF-BF81-5DDAC33C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8511CAE-6AAD-4026-90B0-6917258C1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D6CEC-E37A-4109-865D-6857D8D5E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cap="all"/>
              <a:t>S-21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7388763A-4025-4433-A72C-457FC3763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02258C-5539-4047-9569-92E7CE5D3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0874" y="1340840"/>
            <a:ext cx="1825474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534255-CC30-453D-917C-2A2072394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068" y="3430025"/>
            <a:ext cx="2749177" cy="1829452"/>
          </a:xfrm>
          <a:prstGeom prst="rect">
            <a:avLst/>
          </a:prstGeom>
        </p:spPr>
      </p:pic>
      <p:sp>
        <p:nvSpPr>
          <p:cNvPr id="18" name="Freeform 6">
            <a:extLst>
              <a:ext uri="{FF2B5EF4-FFF2-40B4-BE49-F238E27FC236}">
                <a16:creationId xmlns:a16="http://schemas.microsoft.com/office/drawing/2014/main" id="{8A2DFE20-1EAE-45A9-AD16-D4DBD0AB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31981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E5D0-7652-4E8A-9A15-AE767B07A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C5BAB2-F556-4870-A999-104026B55F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1175" y="545018"/>
            <a:ext cx="8699225" cy="576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9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E08E6-74D4-4FB0-8E85-8630C0358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E068FF-758E-48F9-8FAF-93BCCA60B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396" y="1002506"/>
            <a:ext cx="9229607" cy="485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1245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{658E7E94-5F54-4EF0-BEBA-617738AC9656}tf10001105</Template>
  <TotalTime>343</TotalTime>
  <Words>94</Words>
  <Application>Microsoft Office PowerPoint</Application>
  <PresentationFormat>Widescreen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Franklin Gothic Book</vt:lpstr>
      <vt:lpstr>Crop</vt:lpstr>
      <vt:lpstr>The Killing Fields</vt:lpstr>
      <vt:lpstr>PowerPoint Presentation</vt:lpstr>
      <vt:lpstr>Pol Pot and the Khmer Rouge</vt:lpstr>
      <vt:lpstr>Genocide</vt:lpstr>
      <vt:lpstr>Killing Fields</vt:lpstr>
      <vt:lpstr>PowerPoint Presentation</vt:lpstr>
      <vt:lpstr>S-21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Cold War</dc:title>
  <dc:creator>Murray Neudorf</dc:creator>
  <cp:lastModifiedBy>Murray Neudorf</cp:lastModifiedBy>
  <cp:revision>32</cp:revision>
  <dcterms:created xsi:type="dcterms:W3CDTF">2021-06-15T03:54:13Z</dcterms:created>
  <dcterms:modified xsi:type="dcterms:W3CDTF">2021-06-20T05:26:45Z</dcterms:modified>
</cp:coreProperties>
</file>