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C0D6D-8F2C-46FC-95E9-E6D2ED87C358}" type="datetimeFigureOut">
              <a:rPr lang="en-CA" smtClean="0"/>
              <a:t>04/04/2012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137E7F-CB1D-4C19-9009-B5F3551CF3C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 to Criminal Law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chzcriminals.files.wordpress.com/2011/07/mug-shot-fail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86107" cy="524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Crime</a:t>
            </a:r>
            <a:r>
              <a:rPr lang="en-CA" dirty="0" smtClean="0"/>
              <a:t> – an action or the omission of an action that is against the law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sz="4000" dirty="0" smtClean="0"/>
              <a:t>4 Conditions necessary to have a crime:</a:t>
            </a:r>
          </a:p>
          <a:p>
            <a:pPr marL="514350" indent="-514350">
              <a:buAutoNum type="arabicParenR"/>
            </a:pPr>
            <a:r>
              <a:rPr lang="en-CA" dirty="0" smtClean="0"/>
              <a:t>Action is considered wrong by society</a:t>
            </a:r>
          </a:p>
          <a:p>
            <a:pPr marL="514350" indent="-514350">
              <a:buAutoNum type="arabicParenR"/>
            </a:pPr>
            <a:r>
              <a:rPr lang="en-CA" dirty="0" smtClean="0"/>
              <a:t>Causes harm to society</a:t>
            </a:r>
          </a:p>
          <a:p>
            <a:pPr marL="514350" indent="-514350">
              <a:buAutoNum type="arabicParenR"/>
            </a:pPr>
            <a:r>
              <a:rPr lang="en-CA" dirty="0" smtClean="0"/>
              <a:t>Must be serious in nature and degree</a:t>
            </a:r>
          </a:p>
          <a:p>
            <a:pPr marL="514350" indent="-514350">
              <a:buAutoNum type="arabicParenR"/>
            </a:pPr>
            <a:r>
              <a:rPr lang="en-CA" dirty="0" smtClean="0"/>
              <a:t>Punishment must suit the crime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Criminal vs. Civil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398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199"/>
                <a:gridCol w="3886199"/>
              </a:tblGrid>
              <a:tr h="824606">
                <a:tc>
                  <a:txBody>
                    <a:bodyPr/>
                    <a:lstStyle/>
                    <a:p>
                      <a:r>
                        <a:rPr lang="en-CA" dirty="0" smtClean="0"/>
                        <a:t>Criminal</a:t>
                      </a:r>
                      <a:r>
                        <a:rPr lang="en-CA" baseline="0" dirty="0" smtClean="0"/>
                        <a:t> Law</a:t>
                      </a:r>
                      <a:endParaRPr lang="en-CA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Civil</a:t>
                      </a:r>
                      <a:r>
                        <a:rPr lang="en-CA" baseline="0" dirty="0" smtClean="0"/>
                        <a:t> Law</a:t>
                      </a:r>
                      <a:endParaRPr lang="en-CA" dirty="0"/>
                    </a:p>
                  </a:txBody>
                  <a:tcPr marL="86359" marR="86359"/>
                </a:tc>
              </a:tr>
              <a:tr h="824606">
                <a:tc>
                  <a:txBody>
                    <a:bodyPr/>
                    <a:lstStyle/>
                    <a:p>
                      <a:r>
                        <a:rPr lang="en-CA" dirty="0" smtClean="0"/>
                        <a:t>- Between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gov’t</a:t>
                      </a:r>
                      <a:r>
                        <a:rPr lang="en-CA" baseline="0" dirty="0" smtClean="0"/>
                        <a:t> and an individual</a:t>
                      </a:r>
                      <a:endParaRPr lang="en-CA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- Between</a:t>
                      </a:r>
                      <a:r>
                        <a:rPr lang="en-CA" baseline="0" dirty="0" smtClean="0"/>
                        <a:t> 2 or more people</a:t>
                      </a:r>
                      <a:endParaRPr lang="en-CA" dirty="0"/>
                    </a:p>
                  </a:txBody>
                  <a:tcPr marL="86359" marR="86359"/>
                </a:tc>
              </a:tr>
              <a:tr h="1423294">
                <a:tc>
                  <a:txBody>
                    <a:bodyPr/>
                    <a:lstStyle/>
                    <a:p>
                      <a:r>
                        <a:rPr lang="en-CA" dirty="0" smtClean="0"/>
                        <a:t>- Punishment is jail, fine, or community</a:t>
                      </a:r>
                      <a:r>
                        <a:rPr lang="en-CA" baseline="0" dirty="0" smtClean="0"/>
                        <a:t> service</a:t>
                      </a:r>
                      <a:endParaRPr lang="en-CA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- Punishment is $ for pain</a:t>
                      </a:r>
                      <a:r>
                        <a:rPr lang="en-CA" baseline="0" dirty="0" smtClean="0"/>
                        <a:t> and suffering, or to pay restitution</a:t>
                      </a:r>
                      <a:endParaRPr lang="en-CA" dirty="0"/>
                    </a:p>
                  </a:txBody>
                  <a:tcPr marL="86359" marR="86359"/>
                </a:tc>
              </a:tr>
              <a:tr h="1423294">
                <a:tc>
                  <a:txBody>
                    <a:bodyPr/>
                    <a:lstStyle/>
                    <a:p>
                      <a:r>
                        <a:rPr lang="en-CA" dirty="0" smtClean="0"/>
                        <a:t>- </a:t>
                      </a:r>
                      <a:r>
                        <a:rPr lang="en-CA" dirty="0" err="1" smtClean="0"/>
                        <a:t>gov’t</a:t>
                      </a:r>
                      <a:r>
                        <a:rPr lang="en-CA" dirty="0" smtClean="0"/>
                        <a:t> must prove they</a:t>
                      </a:r>
                      <a:r>
                        <a:rPr lang="en-CA" baseline="0" dirty="0" smtClean="0"/>
                        <a:t> are guilty beyond a reasonable doubt</a:t>
                      </a:r>
                      <a:endParaRPr lang="en-CA" dirty="0"/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- Judges decide what most likely happened and award $ accordingly</a:t>
                      </a:r>
                      <a:endParaRPr lang="en-CA" dirty="0"/>
                    </a:p>
                  </a:txBody>
                  <a:tcPr marL="86359" marR="86359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Criminal 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sz="4000" dirty="0" smtClean="0"/>
              <a:t>2 important elements in Criminal Act:</a:t>
            </a:r>
          </a:p>
          <a:p>
            <a:pPr>
              <a:buNone/>
            </a:pPr>
            <a:endParaRPr lang="en-CA" dirty="0"/>
          </a:p>
          <a:p>
            <a:pPr marL="514350" indent="-514350">
              <a:buAutoNum type="arabicParenR"/>
            </a:pPr>
            <a:r>
              <a:rPr lang="en-CA" dirty="0" err="1" smtClean="0"/>
              <a:t>Actus</a:t>
            </a:r>
            <a:r>
              <a:rPr lang="en-CA" dirty="0" smtClean="0"/>
              <a:t> Reus – the wrongful act, which must be proved beyond a reasonable doubt</a:t>
            </a:r>
          </a:p>
          <a:p>
            <a:pPr marL="514350" indent="-514350">
              <a:buAutoNum type="arabicParenR"/>
            </a:pPr>
            <a:r>
              <a:rPr lang="en-CA" dirty="0" err="1" smtClean="0"/>
              <a:t>Mens</a:t>
            </a:r>
            <a:r>
              <a:rPr lang="en-CA" dirty="0" smtClean="0"/>
              <a:t> Rea – criminal intent, “a guilty mind”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150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Intro to Criminal Law</vt:lpstr>
      <vt:lpstr>Slide 2</vt:lpstr>
      <vt:lpstr>Crime</vt:lpstr>
      <vt:lpstr>Criminal vs. Civil</vt:lpstr>
      <vt:lpstr>Criminal Act</vt:lpstr>
    </vt:vector>
  </TitlesOfParts>
  <Company>Prairie Spirit School Division No. 206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Criminal Law</dc:title>
  <dc:creator>mn942</dc:creator>
  <cp:lastModifiedBy>mn942</cp:lastModifiedBy>
  <cp:revision>2</cp:revision>
  <dcterms:created xsi:type="dcterms:W3CDTF">2012-04-04T21:47:29Z</dcterms:created>
  <dcterms:modified xsi:type="dcterms:W3CDTF">2012-04-04T22:16:27Z</dcterms:modified>
</cp:coreProperties>
</file>