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0AF9BC-911A-4625-997E-DD1E8108BA68}" type="datetimeFigureOut">
              <a:rPr lang="en-CA" smtClean="0"/>
              <a:t>03/06/2013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C060E8-94F6-46D6-9393-765DB794D8A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Intentional Torts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417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Remedies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Nominal damages – a small token amount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Compensatory damages – reimburse person for all financial loss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Punitive damages – civil fine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592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“wrong or fault” causing injury to another person.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two kinds of torts: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intentional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-unintentional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27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Elements of every tort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Intentional interference</a:t>
            </a:r>
          </a:p>
          <a:p>
            <a:r>
              <a:rPr lang="en-US" dirty="0" smtClean="0"/>
              <a:t>Harm</a:t>
            </a:r>
          </a:p>
          <a:p>
            <a:r>
              <a:rPr lang="en-US" dirty="0" smtClean="0"/>
              <a:t>Damages</a:t>
            </a:r>
          </a:p>
          <a:p>
            <a:r>
              <a:rPr lang="en-US" dirty="0" smtClean="0"/>
              <a:t>Defense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176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Tort Law and Criminal Law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Tort	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Between defendant and plaintiff</a:t>
            </a:r>
          </a:p>
          <a:p>
            <a:r>
              <a:rPr lang="en-US" dirty="0" smtClean="0"/>
              <a:t>Based on case law</a:t>
            </a:r>
          </a:p>
          <a:p>
            <a:r>
              <a:rPr lang="en-US" dirty="0" smtClean="0"/>
              <a:t>Balance of probabilities</a:t>
            </a:r>
          </a:p>
          <a:p>
            <a:r>
              <a:rPr lang="en-US" dirty="0" smtClean="0"/>
              <a:t>Sentence is damages ($)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Criminal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Between crown and accused</a:t>
            </a:r>
          </a:p>
          <a:p>
            <a:r>
              <a:rPr lang="en-US" dirty="0" smtClean="0"/>
              <a:t>Based on criminal code</a:t>
            </a:r>
          </a:p>
          <a:p>
            <a:r>
              <a:rPr lang="en-US" dirty="0" smtClean="0"/>
              <a:t>Beyond a reasonable doubt</a:t>
            </a:r>
          </a:p>
          <a:p>
            <a:r>
              <a:rPr lang="en-US" dirty="0" smtClean="0"/>
              <a:t>Can be sentenced to custody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24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Harming 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Bodily Injury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Battery – any physical touching without consent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Assault – threat of force, fear of immediate physical contact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812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Harming 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B. Denial of Personal Freedom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alse imprisonment – confined against your will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Privacy – invasion of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2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Harming 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C. Injury to reputation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malicious prosecution – damages for wrongfully starting criminal proceedings against someone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Defamation – libel (written)  slander (verbal)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6238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Abusing Property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Goods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Conversion – stealing or not returning goods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Trespass – must have damage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314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II. Abusing Property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B. Land</a:t>
            </a:r>
          </a:p>
          <a:p>
            <a:pPr lvl="2"/>
            <a:r>
              <a:rPr lang="en-US" dirty="0" smtClean="0"/>
              <a:t>Trespass – on land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064177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182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Intentional Torts</vt:lpstr>
      <vt:lpstr>Tort</vt:lpstr>
      <vt:lpstr>4 Elements of every tort</vt:lpstr>
      <vt:lpstr>Tort Law and Criminal Law</vt:lpstr>
      <vt:lpstr>I. Harming People</vt:lpstr>
      <vt:lpstr>I. Harming People</vt:lpstr>
      <vt:lpstr>I. Harming People</vt:lpstr>
      <vt:lpstr>II. Abusing Property</vt:lpstr>
      <vt:lpstr>II. Abusing Property</vt:lpstr>
      <vt:lpstr>III. Remedies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Intentional Torts</dc:title>
  <dc:creator>Murray Neudorf</dc:creator>
  <cp:lastModifiedBy>Murray Neudorf</cp:lastModifiedBy>
  <cp:revision>2</cp:revision>
  <dcterms:created xsi:type="dcterms:W3CDTF">2013-06-03T14:24:42Z</dcterms:created>
  <dcterms:modified xsi:type="dcterms:W3CDTF">2013-06-03T14:44:15Z</dcterms:modified>
</cp:coreProperties>
</file>