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9" r:id="rId5"/>
    <p:sldId id="270" r:id="rId6"/>
    <p:sldId id="271" r:id="rId7"/>
    <p:sldId id="27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4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3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9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7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7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2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43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7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A572-BBF7-4BD9-A0A5-6758F69DFBA9}" type="datetimeFigureOut">
              <a:rPr lang="en-US" smtClean="0"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8147E-B9B5-4D6C-92B2-A1263255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800" b="1" spc="50" dirty="0" smtClean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Imperialism and the</a:t>
            </a:r>
            <a:br>
              <a:rPr lang="en-US" sz="8800" b="1" spc="50" dirty="0" smtClean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8800" b="1" spc="50" dirty="0" smtClean="0">
                <a:ln w="9525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Scramble for Africa</a:t>
            </a:r>
            <a:endParaRPr lang="en-US" sz="8800" b="1" spc="50" dirty="0">
              <a:ln w="9525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Berlin Conference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125" y="161631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European nations were sending explorers to Africa to stake out large land claims to secure resources.</a:t>
            </a:r>
          </a:p>
          <a:p>
            <a:pPr lvl="1"/>
            <a:r>
              <a:rPr lang="en-US" sz="2800" b="1" dirty="0" smtClean="0"/>
              <a:t>One of the most infamous is King Leopold II of Belgium who secured areas in the middle of Africa.</a:t>
            </a:r>
          </a:p>
          <a:p>
            <a:pPr lvl="1"/>
            <a:r>
              <a:rPr lang="en-US" sz="2800" b="1" dirty="0" smtClean="0"/>
              <a:t>He is responsible for the deaths of millions in this region.</a:t>
            </a:r>
          </a:p>
          <a:p>
            <a:r>
              <a:rPr lang="en-US" sz="3200" b="1" dirty="0" smtClean="0"/>
              <a:t>The conference, lead by Germany, formalized rules and created a map to recognize territorial claims.</a:t>
            </a:r>
          </a:p>
          <a:p>
            <a:r>
              <a:rPr lang="en-US" sz="3200" b="1" dirty="0" smtClean="0"/>
              <a:t>At no point were the perspectives of the African people considered.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74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Scramble…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4125" y="1616311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The rush for territory lead to the creation of colonies: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/>
              <a:t>Colonialism</a:t>
            </a:r>
            <a:r>
              <a:rPr lang="en-US" sz="2800" dirty="0" smtClean="0"/>
              <a:t> – when a country takes control of other territories outside of its borders by turning that region into a colony.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/>
              <a:t>Nationalism</a:t>
            </a:r>
            <a:r>
              <a:rPr lang="en-US" sz="2800" dirty="0" smtClean="0"/>
              <a:t> – the belief that ethnic groups should be free to rule themselves. Patriotism to one’s ethnic group or nation.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/>
              <a:t>Militarism</a:t>
            </a:r>
            <a:r>
              <a:rPr lang="en-US" sz="2800" dirty="0" smtClean="0"/>
              <a:t> – society should model the army.  Emphasis on building the strength of a nation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75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Aftermath</a:t>
            </a:r>
            <a:endParaRPr lang="en-US" sz="8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0" y="1690688"/>
            <a:ext cx="5184775" cy="2903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175" y="711983"/>
            <a:ext cx="6069012" cy="3117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287" y="2607976"/>
            <a:ext cx="8724900" cy="4515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056" y="1803595"/>
            <a:ext cx="9071888" cy="55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Aftermath</a:t>
            </a:r>
            <a:endParaRPr lang="en-US" sz="80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619" y="1690688"/>
            <a:ext cx="6588402" cy="3705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465" y="271848"/>
            <a:ext cx="6294045" cy="4198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85402"/>
            <a:ext cx="3533518" cy="5219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737" y="2687239"/>
            <a:ext cx="6364541" cy="414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Aftermath</a:t>
            </a:r>
            <a:endParaRPr lang="en-US" sz="8000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405" y="1884277"/>
            <a:ext cx="5334000" cy="2990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405" y="488092"/>
            <a:ext cx="5572395" cy="3717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603" y="234668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20"/>
            <a:ext cx="12192000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/>
              <a:t>Aftermath</a:t>
            </a:r>
            <a:endParaRPr lang="en-US" sz="8000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8139" y="1794733"/>
            <a:ext cx="8573061" cy="4351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29" y="2178778"/>
            <a:ext cx="6181725" cy="3476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935" y="1904883"/>
            <a:ext cx="8040130" cy="45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161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Imperialism and the Scramble for Africa</vt:lpstr>
      <vt:lpstr>Berlin Conference</vt:lpstr>
      <vt:lpstr>Scramble…</vt:lpstr>
      <vt:lpstr>Aftermath</vt:lpstr>
      <vt:lpstr>Aftermath</vt:lpstr>
      <vt:lpstr>Aftermath</vt:lpstr>
      <vt:lpstr>Aftermath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Imperialism and the Scramble for Africa</dc:title>
  <dc:creator>Microsoft account</dc:creator>
  <cp:lastModifiedBy>Microsoft account</cp:lastModifiedBy>
  <cp:revision>8</cp:revision>
  <dcterms:created xsi:type="dcterms:W3CDTF">2021-01-23T16:46:42Z</dcterms:created>
  <dcterms:modified xsi:type="dcterms:W3CDTF">2021-01-23T17:48:30Z</dcterms:modified>
</cp:coreProperties>
</file>