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98" d="100"/>
          <a:sy n="98" d="100"/>
        </p:scale>
        <p:origin x="-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7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2475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55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4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4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5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6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3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5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4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5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8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7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598E611-80B7-45CC-A902-C70E626AF57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C666FAF-56C6-4814-A233-D3117E2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3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Are We Saved?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0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Medium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salvation obtained or transmitted?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568" y="2566427"/>
            <a:ext cx="3395663" cy="396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7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Ordinance/Sacrament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Sacrament – a rite, or ceremony, through which God’s grace is conveyed.</a:t>
            </a:r>
          </a:p>
          <a:p>
            <a:endParaRPr lang="en-US" dirty="0" smtClean="0"/>
          </a:p>
          <a:p>
            <a:r>
              <a:rPr lang="en-US" dirty="0" smtClean="0"/>
              <a:t>Ordinance – a practice ordained by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1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regard the transmission of salvation as a physical process.</a:t>
            </a:r>
          </a:p>
          <a:p>
            <a:pPr lvl="1"/>
            <a:r>
              <a:rPr lang="en-US" dirty="0" smtClean="0"/>
              <a:t>This view is held by those that believe that salvation or grace is obtained by means of a physical object.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Ex. Lord’s supper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605" y="3390106"/>
            <a:ext cx="5609123" cy="292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3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position argues that salvation is not something possessed by an individual or organization (the Church), but rather is something we can create.</a:t>
            </a:r>
          </a:p>
          <a:p>
            <a:r>
              <a:rPr lang="en-US" dirty="0" smtClean="0"/>
              <a:t>By doing good according to the Gospel, we earn salvation.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662" y="3676649"/>
            <a:ext cx="3952876" cy="29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7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Salvation by Faith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Salvation is something granted to us by faith.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Ephesians 2:8-9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606860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</TotalTime>
  <Words>130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How Are We Saved?</vt:lpstr>
      <vt:lpstr>The Medium of Salvation</vt:lpstr>
      <vt:lpstr>Ordinance/Sacrament</vt:lpstr>
      <vt:lpstr>Physical</vt:lpstr>
      <vt:lpstr>Moral Action</vt:lpstr>
      <vt:lpstr>Salvation by Faith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We Saved?</dc:title>
  <dc:creator>Murray Neudorf</dc:creator>
  <cp:lastModifiedBy>Murray Neudorf</cp:lastModifiedBy>
  <cp:revision>3</cp:revision>
  <dcterms:created xsi:type="dcterms:W3CDTF">2020-10-20T05:12:00Z</dcterms:created>
  <dcterms:modified xsi:type="dcterms:W3CDTF">2020-10-20T05:18:00Z</dcterms:modified>
</cp:coreProperties>
</file>