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459F-5BF2-4F65-8292-3758EDAA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8F97D-55EA-4ED8-901D-D505FAF04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AB4CC-AF82-4F6A-AD19-433F1247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7338-8519-47C6-B334-82FDF2E0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0A30-3889-4793-9333-C13357C1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A898-61F9-4D10-8C35-7C73BD9D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9479E-6AB1-41F3-8A9C-7FDC26D26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C9D10-8D71-4ADE-89F8-49C97811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D2CDB-3E3B-4452-A017-4BC74489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3D41C-C67D-4C37-8538-A152813D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5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94048-DF81-4F89-B5DC-B8A060B5B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B53CA-EA0C-4CA2-93AD-055D285F6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DA0C-6F13-46F1-A907-0D70E6D6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D672-B1D4-4A79-894F-35EC573C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6C09-2175-48EF-94C9-A7E6CFD7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05BC-63F9-4EE2-81BA-22F3AE8B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8F71-FF00-412D-93A8-961AD690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2F717-558E-44FE-B69F-554A9DE3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A7F9A-0407-40AC-ADF4-242EE915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DF8A-1C26-4057-9D80-8D3726EC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EBAE-63C7-439F-A5EE-E20DC572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827F1-4E49-42F3-85BA-BF17F1DC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46B8D-32EB-4E98-ABA8-FACBEA35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E4A24-55E0-4951-97D7-1C7B5D17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938A0-2173-485B-A8CE-EA689BE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FE17-C561-43D8-8AC5-E71F6C2A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E18F-3DFB-4A95-9136-3EB925AF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E0527-4D83-4DDC-9E02-10A5F49E5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6A73A-77E8-4E98-99D9-2DC263EE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D1616-577A-43D2-8F0C-20CE728F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029A2-C040-4290-AE56-3E1D0F58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5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41D0-F5BC-405D-8BD3-A5EADECC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665F-E32E-420E-AB69-1F4F2CB0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EAD3F-1ABE-47D3-9274-AD22A4035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C6021-66A8-43DC-AC4A-C8C1359C3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B3CE6-D442-4E06-9704-E93E60B36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90FDA-A7F3-4FAB-A1B0-0ACF9E25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16A02-CE28-408F-ACDB-6E518547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018E0-5362-4A36-882B-50A0D884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6F88-C8FA-4D0B-9E1A-EC94A8F6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5D984-5C97-4116-B846-C1EEB61D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F3A4F-2E05-473A-AB71-EF310B75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762BC-8145-4B79-84B7-32556E0A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37A30-8A8E-4622-BCE9-B03E982A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438B0-50E2-48C1-8DC6-A42077AE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41B5E-4ACF-42B6-94AB-88FA096F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5CA5-F39E-4BDD-A6D4-D3638786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143BC-EBBF-43D6-A6FB-FF9BF4D3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2CD67-5237-4BE7-BC67-ED94C83D5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B54AB-2790-43AE-B253-24C0E0AF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A425-7E02-41E0-B505-D823F26F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9C32C-0C0A-41EA-B59C-EBE2CF8D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D56D-6E6C-44A4-8659-D61265CA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4BA85-B526-4B37-BD37-17F679426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E5675-B999-49FB-822F-5686ADC70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53BA5-CC60-4087-B3DE-CAFD1D5A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F6C2B-DE69-41F6-9FB2-8BF504DF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E8A48-5EBD-4189-BF16-1AF300CD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02F84-F6D8-4E8D-B77A-4D3E2915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6122-4622-47E0-9446-A9077959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376CA-920F-4B95-810F-1A41BED5A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88D5-D559-46AA-A160-AE7A9795A03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420E-809E-4A0C-AD31-D3A639B5D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6175-6DE4-473D-8719-BA5E0ED29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DC1A-E5E3-4E29-BB7A-30F34052C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621BC-ADA3-4604-9F93-688A19CE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259" y="78208"/>
            <a:ext cx="5412093" cy="67015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CE36124-3423-448D-B61C-2F7E1ECFD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D9111-BBB1-4E6D-B1EA-DDAC987B2276}"/>
              </a:ext>
            </a:extLst>
          </p:cNvPr>
          <p:cNvSpPr txBox="1"/>
          <p:nvPr/>
        </p:nvSpPr>
        <p:spPr>
          <a:xfrm rot="10800000" flipH="1" flipV="1">
            <a:off x="948660" y="1600200"/>
            <a:ext cx="382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Published in French newspaper in the 1780s.</a:t>
            </a:r>
          </a:p>
        </p:txBody>
      </p:sp>
    </p:spTree>
    <p:extLst>
      <p:ext uri="{BB962C8B-B14F-4D97-AF65-F5344CB8AC3E}">
        <p14:creationId xmlns:p14="http://schemas.microsoft.com/office/powerpoint/2010/main" val="157097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F8C84AACCBD478175A8FD165CA268" ma:contentTypeVersion="33" ma:contentTypeDescription="Create a new document." ma:contentTypeScope="" ma:versionID="64a806d361686573da420ba637287963">
  <xsd:schema xmlns:xsd="http://www.w3.org/2001/XMLSchema" xmlns:xs="http://www.w3.org/2001/XMLSchema" xmlns:p="http://schemas.microsoft.com/office/2006/metadata/properties" xmlns:ns3="cae06830-ef14-4335-b761-cc86db959ab9" xmlns:ns4="17f35756-ed7a-4658-90b9-f624b48f2832" targetNamespace="http://schemas.microsoft.com/office/2006/metadata/properties" ma:root="true" ma:fieldsID="e7883938e853ed3ac321c6e015c2a5f5" ns3:_="" ns4:_="">
    <xsd:import namespace="cae06830-ef14-4335-b761-cc86db959ab9"/>
    <xsd:import namespace="17f35756-ed7a-4658-90b9-f624b48f28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06830-ef14-4335-b761-cc86db95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5756-ed7a-4658-90b9-f624b48f2832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cae06830-ef14-4335-b761-cc86db959ab9" xsi:nil="true"/>
    <Invited_Students xmlns="cae06830-ef14-4335-b761-cc86db959ab9" xsi:nil="true"/>
    <IsNotebookLocked xmlns="cae06830-ef14-4335-b761-cc86db959ab9" xsi:nil="true"/>
    <FolderType xmlns="cae06830-ef14-4335-b761-cc86db959ab9" xsi:nil="true"/>
    <Has_Teacher_Only_SectionGroup xmlns="cae06830-ef14-4335-b761-cc86db959ab9" xsi:nil="true"/>
    <Is_Collaboration_Space_Locked xmlns="cae06830-ef14-4335-b761-cc86db959ab9" xsi:nil="true"/>
    <Teachers xmlns="cae06830-ef14-4335-b761-cc86db959ab9">
      <UserInfo>
        <DisplayName/>
        <AccountId xsi:nil="true"/>
        <AccountType/>
      </UserInfo>
    </Teachers>
    <Self_Registration_Enabled xmlns="cae06830-ef14-4335-b761-cc86db959ab9" xsi:nil="true"/>
    <CultureName xmlns="cae06830-ef14-4335-b761-cc86db959ab9" xsi:nil="true"/>
    <TeamsChannelId xmlns="cae06830-ef14-4335-b761-cc86db959ab9" xsi:nil="true"/>
    <NotebookType xmlns="cae06830-ef14-4335-b761-cc86db959ab9" xsi:nil="true"/>
    <Student_Groups xmlns="cae06830-ef14-4335-b761-cc86db959ab9">
      <UserInfo>
        <DisplayName/>
        <AccountId xsi:nil="true"/>
        <AccountType/>
      </UserInfo>
    </Student_Groups>
    <Templates xmlns="cae06830-ef14-4335-b761-cc86db959ab9" xsi:nil="true"/>
    <DefaultSectionNames xmlns="cae06830-ef14-4335-b761-cc86db959ab9" xsi:nil="true"/>
    <AppVersion xmlns="cae06830-ef14-4335-b761-cc86db959ab9" xsi:nil="true"/>
    <LMS_Mappings xmlns="cae06830-ef14-4335-b761-cc86db959ab9" xsi:nil="true"/>
    <Owner xmlns="cae06830-ef14-4335-b761-cc86db959ab9">
      <UserInfo>
        <DisplayName/>
        <AccountId xsi:nil="true"/>
        <AccountType/>
      </UserInfo>
    </Owner>
    <Students xmlns="cae06830-ef14-4335-b761-cc86db959ab9">
      <UserInfo>
        <DisplayName/>
        <AccountId xsi:nil="true"/>
        <AccountType/>
      </UserInfo>
    </Students>
    <Distribution_Groups xmlns="cae06830-ef14-4335-b761-cc86db959ab9" xsi:nil="true"/>
    <Math_Settings xmlns="cae06830-ef14-4335-b761-cc86db959ab9" xsi:nil="true"/>
  </documentManagement>
</p:properties>
</file>

<file path=customXml/itemProps1.xml><?xml version="1.0" encoding="utf-8"?>
<ds:datastoreItem xmlns:ds="http://schemas.openxmlformats.org/officeDocument/2006/customXml" ds:itemID="{9F6294BF-48E0-4086-9A80-C78F43740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06830-ef14-4335-b761-cc86db959ab9"/>
    <ds:schemaRef ds:uri="17f35756-ed7a-4658-90b9-f624b48f2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CF9B6D-9678-4874-AF41-0168E5A8C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BC0227-DE41-4524-8087-97C94EA081BE}">
  <ds:schemaRefs>
    <ds:schemaRef ds:uri="http://schemas.microsoft.com/office/2006/metadata/properties"/>
    <ds:schemaRef ds:uri="http://schemas.microsoft.com/office/infopath/2007/PartnerControls"/>
    <ds:schemaRef ds:uri="cae06830-ef14-4335-b761-cc86db959a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Neudorf</dc:creator>
  <cp:lastModifiedBy>Murray Neudorf</cp:lastModifiedBy>
  <cp:revision>1</cp:revision>
  <dcterms:created xsi:type="dcterms:W3CDTF">2020-11-18T14:24:25Z</dcterms:created>
  <dcterms:modified xsi:type="dcterms:W3CDTF">2020-11-18T14:29:56Z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0x01010019AF8C84AACCBD478175A8FD165CA268</vt:lpwstr>
  </property>
</Properties>
</file>