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E8CBE-C190-45E1-85A5-A50DCBAF80E7}" v="4" dt="2021-09-10T20:35:05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zDBeG3By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Enthusiasm for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313310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2000"/>
          </a:xfrm>
        </p:spPr>
        <p:txBody>
          <a:bodyPr/>
          <a:lstStyle/>
          <a:p>
            <a:r>
              <a:rPr lang="en-US" dirty="0"/>
              <a:t>Request for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9601200" cy="4419600"/>
          </a:xfrm>
        </p:spPr>
        <p:txBody>
          <a:bodyPr>
            <a:normAutofit/>
          </a:bodyPr>
          <a:lstStyle/>
          <a:p>
            <a:r>
              <a:rPr lang="en-US" sz="3200" b="1" dirty="0"/>
              <a:t>When Britain declared war on Germany, Canada was automatically also at war with Germany.</a:t>
            </a:r>
          </a:p>
          <a:p>
            <a:r>
              <a:rPr lang="en-US" sz="3200" dirty="0"/>
              <a:t>Britain requested 25, 000 men</a:t>
            </a:r>
          </a:p>
          <a:p>
            <a:r>
              <a:rPr lang="en-US" sz="3200" b="1" dirty="0"/>
              <a:t>Prime Minister Borden passed the War Measures Act, giving the government the authority to do whatever it thought necessary for the “security, defense, peace, order and welfare of Canada.”</a:t>
            </a:r>
          </a:p>
        </p:txBody>
      </p:sp>
    </p:spTree>
    <p:extLst>
      <p:ext uri="{BB962C8B-B14F-4D97-AF65-F5344CB8AC3E}">
        <p14:creationId xmlns:p14="http://schemas.microsoft.com/office/powerpoint/2010/main" val="118426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323A-C1F8-468B-93BB-4528D821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Measures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52BD-BCAE-4C60-A484-21E2B5EA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War Measures Act was an incredibly powerful piece of legislation.  In 1988 this Act was repealed and replaced by the Emergencies Act.  Which act do you believe is better?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F99521-1FC3-4BF8-9520-026382AD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23278"/>
              </p:ext>
            </p:extLst>
          </p:nvPr>
        </p:nvGraphicFramePr>
        <p:xfrm>
          <a:off x="2032000" y="3690620"/>
          <a:ext cx="8128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405039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0179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War Measures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Emergencies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0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Gave the government broad powers to maintain “security, defense, peace, order and welfare of Canada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 war, invasion or insurrection.”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Emergencies Act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authorizes “the taking of special temporary measures to ensure safety and security during national emergencies and to amend other Acts in consequence thereof.”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3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73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2000"/>
          </a:xfrm>
        </p:spPr>
        <p:txBody>
          <a:bodyPr/>
          <a:lstStyle/>
          <a:p>
            <a:r>
              <a:rPr lang="en-US" dirty="0"/>
              <a:t>Motivation to Fight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9601200" cy="4419600"/>
          </a:xfrm>
        </p:spPr>
        <p:txBody>
          <a:bodyPr>
            <a:normAutofit/>
          </a:bodyPr>
          <a:lstStyle/>
          <a:p>
            <a:r>
              <a:rPr lang="en-US" sz="3600" dirty="0"/>
              <a:t>Germany’s brutal invasion of Belgium shocked many Canadians.</a:t>
            </a:r>
          </a:p>
          <a:p>
            <a:r>
              <a:rPr lang="en-US" sz="3600" b="1" dirty="0"/>
              <a:t>School texts and poems depicted war as a romantic adventure.</a:t>
            </a:r>
          </a:p>
          <a:p>
            <a:r>
              <a:rPr lang="en-US" sz="3600" dirty="0"/>
              <a:t>Some saw war as a temporary escape from the monotony of work.</a:t>
            </a:r>
          </a:p>
        </p:txBody>
      </p:sp>
    </p:spTree>
    <p:extLst>
      <p:ext uri="{BB962C8B-B14F-4D97-AF65-F5344CB8AC3E}">
        <p14:creationId xmlns:p14="http://schemas.microsoft.com/office/powerpoint/2010/main" val="311613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3208" y="165604"/>
            <a:ext cx="4337983" cy="65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6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650" y="329786"/>
            <a:ext cx="5753100" cy="57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2950"/>
          </a:xfrm>
        </p:spPr>
        <p:txBody>
          <a:bodyPr/>
          <a:lstStyle/>
          <a:p>
            <a:r>
              <a:rPr lang="en-US" dirty="0"/>
              <a:t>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438650"/>
          </a:xfrm>
        </p:spPr>
        <p:txBody>
          <a:bodyPr>
            <a:normAutofit/>
          </a:bodyPr>
          <a:lstStyle/>
          <a:p>
            <a:r>
              <a:rPr lang="en-US" sz="3200" dirty="0"/>
              <a:t>Potential soldiers needed to be at least 5’3”, and between 18 and 45 years old.</a:t>
            </a:r>
          </a:p>
          <a:p>
            <a:r>
              <a:rPr lang="en-US" sz="3200" b="1" dirty="0"/>
              <a:t>Most visible minorities were rejected.  First Nations peoples were embraced for their skills as scouts and snipers, but most black and Asian Canadians were rejected.</a:t>
            </a:r>
          </a:p>
        </p:txBody>
      </p:sp>
    </p:spTree>
    <p:extLst>
      <p:ext uri="{BB962C8B-B14F-4D97-AF65-F5344CB8AC3E}">
        <p14:creationId xmlns:p14="http://schemas.microsoft.com/office/powerpoint/2010/main" val="10802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Francis </a:t>
            </a:r>
            <a:r>
              <a:rPr lang="en-US" sz="3200" dirty="0" err="1"/>
              <a:t>Pegahmagabow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hlinkClick r:id="rId2"/>
              </a:rPr>
              <a:t>https://www.youtube.com/watch?v=kYzDBeG3By0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F7DD9D-228D-4B97-A6AC-6D8FB204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4B079-61C3-4215-8DC1-8419CB3A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7228-EBA1-42FE-9623-0FD10371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2" y="1428750"/>
            <a:ext cx="5793475" cy="3581400"/>
          </a:xfrm>
        </p:spPr>
        <p:txBody>
          <a:bodyPr>
            <a:normAutofit/>
          </a:bodyPr>
          <a:lstStyle/>
          <a:p>
            <a:r>
              <a:rPr lang="en-US"/>
              <a:t>Is there ever justifiable reason to discriminate against certain groups of the Canadian population when is comes to military service?</a:t>
            </a:r>
          </a:p>
          <a:p>
            <a:r>
              <a:rPr lang="en-US"/>
              <a:t>Here are a few debates that have been prominent in the past:</a:t>
            </a:r>
          </a:p>
          <a:p>
            <a:pPr lvl="1"/>
            <a:r>
              <a:rPr lang="en-US"/>
              <a:t>Women serving on the front lines</a:t>
            </a:r>
          </a:p>
          <a:p>
            <a:pPr lvl="1"/>
            <a:r>
              <a:rPr lang="en-US"/>
              <a:t>Women serving on submarines</a:t>
            </a:r>
          </a:p>
          <a:p>
            <a:pPr lvl="1"/>
            <a:r>
              <a:rPr lang="en-US"/>
              <a:t>At war with Germany and German-Canadians want to join the Canadian Army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E37DBE-5576-4E27-97C0-75925347A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E63EB-CE36-4B2B-8152-213B61EC8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" r="4079"/>
          <a:stretch/>
        </p:blipFill>
        <p:spPr>
          <a:xfrm>
            <a:off x="7589854" y="10"/>
            <a:ext cx="460214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7179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66</TotalTime>
  <Words>316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Enthusiasm for War</vt:lpstr>
      <vt:lpstr>Request for Men</vt:lpstr>
      <vt:lpstr>War Measures Act</vt:lpstr>
      <vt:lpstr>Motivation to Fight</vt:lpstr>
      <vt:lpstr>PowerPoint Presentation</vt:lpstr>
      <vt:lpstr>PowerPoint Presentation</vt:lpstr>
      <vt:lpstr>Recruitment</vt:lpstr>
      <vt:lpstr>Francis Pegahmagabow  https://www.youtube.com/watch?v=kYzDBeG3By0 </vt:lpstr>
      <vt:lpstr>PowerPoint Presentation</vt:lpstr>
    </vt:vector>
  </TitlesOfParts>
  <Company>PSSD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Enthusiasm for War</dc:title>
  <dc:creator>Murray Neudorf</dc:creator>
  <cp:lastModifiedBy>Murray Neudorf</cp:lastModifiedBy>
  <cp:revision>5</cp:revision>
  <dcterms:created xsi:type="dcterms:W3CDTF">2019-03-05T21:30:18Z</dcterms:created>
  <dcterms:modified xsi:type="dcterms:W3CDTF">2021-09-10T20:35:27Z</dcterms:modified>
</cp:coreProperties>
</file>