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49" d="100"/>
          <a:sy n="49" d="100"/>
        </p:scale>
        <p:origin x="68" y="17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1/23/2021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1/23/2021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1/23/2021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1/23/2021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1/23/2021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itationmachine.net/chicag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Dialectical/</a:t>
            </a:r>
            <a:br>
              <a:rPr lang="en-US" sz="6000" dirty="0"/>
            </a:br>
            <a:r>
              <a:rPr lang="en-US" sz="6000" dirty="0"/>
              <a:t>Argumentative</a:t>
            </a:r>
            <a:r>
              <a:rPr lang="en-US" dirty="0"/>
              <a:t/>
            </a:r>
            <a:br>
              <a:rPr lang="en-US" dirty="0"/>
            </a:br>
            <a:r>
              <a:rPr lang="en-US" dirty="0"/>
              <a:t>Thesis Statements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6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810000" y="541261"/>
            <a:ext cx="3959451" cy="5780799"/>
          </a:xfrm>
          <a:prstGeom prst="rect">
            <a:avLst/>
          </a:prstGeom>
        </p:spPr>
      </p:pic>
    </p:spTree>
    <p:extLst>
      <p:ext uri="{BB962C8B-B14F-4D97-AF65-F5344CB8AC3E}">
        <p14:creationId xmlns:p14="http://schemas.microsoft.com/office/powerpoint/2010/main" val="198270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Your Dialectical Essay Thesis Statement</a:t>
            </a:r>
            <a:endParaRPr lang="en-US" dirty="0"/>
          </a:p>
        </p:txBody>
      </p:sp>
      <p:sp>
        <p:nvSpPr>
          <p:cNvPr id="3" name="Content Placeholder 2"/>
          <p:cNvSpPr>
            <a:spLocks noGrp="1"/>
          </p:cNvSpPr>
          <p:nvPr>
            <p:ph idx="1"/>
          </p:nvPr>
        </p:nvSpPr>
        <p:spPr>
          <a:xfrm>
            <a:off x="1251678" y="2107475"/>
            <a:ext cx="10178322" cy="2255519"/>
          </a:xfrm>
        </p:spPr>
        <p:txBody>
          <a:bodyPr/>
          <a:lstStyle/>
          <a:p>
            <a:r>
              <a:rPr lang="en-US" sz="3200" dirty="0" smtClean="0"/>
              <a:t>Your thesis statement needs to be focused, it should pick a side, and should let the reader know what they will find in your essay.</a:t>
            </a:r>
          </a:p>
          <a:p>
            <a:endParaRPr lang="en-US" dirty="0"/>
          </a:p>
        </p:txBody>
      </p:sp>
    </p:spTree>
    <p:extLst>
      <p:ext uri="{BB962C8B-B14F-4D97-AF65-F5344CB8AC3E}">
        <p14:creationId xmlns:p14="http://schemas.microsoft.com/office/powerpoint/2010/main" val="130492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73975"/>
          </a:xfrm>
        </p:spPr>
        <p:txBody>
          <a:bodyPr/>
          <a:lstStyle/>
          <a:p>
            <a:r>
              <a:rPr lang="en-US" dirty="0" smtClean="0"/>
              <a:t>Examples</a:t>
            </a:r>
            <a:endParaRPr lang="en-US" dirty="0"/>
          </a:p>
        </p:txBody>
      </p:sp>
      <p:sp>
        <p:nvSpPr>
          <p:cNvPr id="3" name="Content Placeholder 2"/>
          <p:cNvSpPr>
            <a:spLocks noGrp="1"/>
          </p:cNvSpPr>
          <p:nvPr>
            <p:ph idx="1"/>
          </p:nvPr>
        </p:nvSpPr>
        <p:spPr>
          <a:xfrm>
            <a:off x="1251678" y="1356360"/>
            <a:ext cx="10178322" cy="3593591"/>
          </a:xfrm>
        </p:spPr>
        <p:txBody>
          <a:bodyPr vert="horz" lIns="91440" tIns="45720" rIns="91440" bIns="45720" rtlCol="0" anchor="t">
            <a:normAutofit/>
          </a:bodyPr>
          <a:lstStyle/>
          <a:p>
            <a:pPr marL="0" indent="0">
              <a:buNone/>
            </a:pPr>
            <a:r>
              <a:rPr lang="en-US" dirty="0" smtClean="0"/>
              <a:t>“The long history of abuse at Canada’s Residential Schools reveals a deep failure by the Canadian government, and while many argue that compensation can no longer be awarded due to the passage of time, I believe that compensation is the best path forward in beginning to heal these deep wounds.”</a:t>
            </a:r>
          </a:p>
          <a:p>
            <a:pPr marL="0" indent="0">
              <a:buNone/>
            </a:pPr>
            <a:endParaRPr lang="en-US" dirty="0"/>
          </a:p>
          <a:p>
            <a:pPr marL="0" indent="0">
              <a:buNone/>
            </a:pPr>
            <a:r>
              <a:rPr lang="en-US" dirty="0" smtClean="0"/>
              <a:t>“The relationship between the French minority and English majority in Canada is long and marked by conflict, and while recent events continue to remind us of this age old conflict, it is my belief that the relationship between these two communities is stronger now than it has been in decades.”</a:t>
            </a:r>
            <a:endParaRPr lang="en-US" dirty="0"/>
          </a:p>
        </p:txBody>
      </p:sp>
    </p:spTree>
    <p:extLst>
      <p:ext uri="{BB962C8B-B14F-4D97-AF65-F5344CB8AC3E}">
        <p14:creationId xmlns:p14="http://schemas.microsoft.com/office/powerpoint/2010/main" val="3416258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12405"/>
          </a:xfrm>
        </p:spPr>
        <p:txBody>
          <a:bodyPr/>
          <a:lstStyle/>
          <a:p>
            <a:r>
              <a:rPr lang="en-US" dirty="0"/>
              <a:t>Chicago Style</a:t>
            </a:r>
          </a:p>
        </p:txBody>
      </p:sp>
      <p:sp>
        <p:nvSpPr>
          <p:cNvPr id="3" name="Content Placeholder 2"/>
          <p:cNvSpPr>
            <a:spLocks noGrp="1"/>
          </p:cNvSpPr>
          <p:nvPr>
            <p:ph idx="1"/>
          </p:nvPr>
        </p:nvSpPr>
        <p:spPr>
          <a:xfrm>
            <a:off x="1251678" y="1587399"/>
            <a:ext cx="10178322" cy="4292194"/>
          </a:xfrm>
        </p:spPr>
        <p:txBody>
          <a:bodyPr/>
          <a:lstStyle/>
          <a:p>
            <a:pPr marL="0" indent="0">
              <a:buNone/>
            </a:pPr>
            <a:r>
              <a:rPr lang="en-US" dirty="0">
                <a:hlinkClick r:id="rId2"/>
              </a:rPr>
              <a:t>http://www.citationmachine.net/chicago</a:t>
            </a:r>
            <a:endParaRPr lang="en-US" dirty="0"/>
          </a:p>
          <a:p>
            <a:pPr marL="0" indent="0">
              <a:buNone/>
            </a:pPr>
            <a:endParaRPr lang="en-US" dirty="0"/>
          </a:p>
          <a:p>
            <a:pPr marL="0" indent="0">
              <a:buNone/>
            </a:pPr>
            <a:r>
              <a:rPr lang="en-US" dirty="0"/>
              <a:t>Your essay must include </a:t>
            </a:r>
            <a:r>
              <a:rPr lang="en-US"/>
              <a:t>a bibliography</a:t>
            </a:r>
            <a:r>
              <a:rPr lang="en-US" dirty="0"/>
              <a:t>.  This should be a list of sources on the last page of your essay.  For the purpose of this essay, you do not need footnotes or endnotes.</a:t>
            </a:r>
          </a:p>
          <a:p>
            <a:pPr marL="0" indent="0">
              <a:buNone/>
            </a:pPr>
            <a:endParaRPr lang="en-US" dirty="0"/>
          </a:p>
          <a:p>
            <a:pPr marL="0" indent="0">
              <a:buNone/>
            </a:pPr>
            <a:r>
              <a:rPr lang="en-US" dirty="0"/>
              <a:t>Everyone must include the movie as one of their sources:</a:t>
            </a:r>
          </a:p>
          <a:p>
            <a:pPr marL="0" indent="0">
              <a:buNone/>
            </a:pPr>
            <a:r>
              <a:rPr lang="en-CA" i="1" dirty="0"/>
              <a:t>John A: Birth of a Nation</a:t>
            </a:r>
            <a:r>
              <a:rPr lang="en-CA" dirty="0"/>
              <a:t>. Directed by Jerry </a:t>
            </a:r>
            <a:r>
              <a:rPr lang="en-CA" dirty="0" err="1"/>
              <a:t>Ciccoritti</a:t>
            </a:r>
            <a:r>
              <a:rPr lang="en-CA" dirty="0"/>
              <a:t>. Performed by Shawn Doyle and Peter    	</a:t>
            </a:r>
            <a:r>
              <a:rPr lang="en-CA" dirty="0" err="1"/>
              <a:t>Outerbridge</a:t>
            </a:r>
            <a:r>
              <a:rPr lang="en-CA" dirty="0"/>
              <a:t>. Canada: CBC, 2011.</a:t>
            </a:r>
            <a:endParaRPr lang="en-US" dirty="0"/>
          </a:p>
        </p:txBody>
      </p:sp>
    </p:spTree>
    <p:extLst>
      <p:ext uri="{BB962C8B-B14F-4D97-AF65-F5344CB8AC3E}">
        <p14:creationId xmlns:p14="http://schemas.microsoft.com/office/powerpoint/2010/main" val="22978257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100</TotalTime>
  <Words>217</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Dialectical/ Argumentative Thesis Statements</vt:lpstr>
      <vt:lpstr>PowerPoint Presentation</vt:lpstr>
      <vt:lpstr>Creating Your Dialectical Essay Thesis Statement</vt:lpstr>
      <vt:lpstr>Examples</vt:lpstr>
      <vt:lpstr>Chicago Style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Dialectical/ Argumentative Thesis Statements</dc:title>
  <dc:creator>Murray Neudorf</dc:creator>
  <cp:lastModifiedBy>Microsoft account</cp:lastModifiedBy>
  <cp:revision>17</cp:revision>
  <dcterms:created xsi:type="dcterms:W3CDTF">2017-06-19T03:55:40Z</dcterms:created>
  <dcterms:modified xsi:type="dcterms:W3CDTF">2021-01-23T16:43:05Z</dcterms:modified>
</cp:coreProperties>
</file>