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6433-0A1F-4ACF-97F1-5674C4AF3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D7E64-C757-40C2-83AF-BF6C6AB29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8443A-7BE5-4EAE-90F0-F35F7F36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B3CE-4E9A-4B06-8972-5A7AFD60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E41D-DE9A-40A0-AF45-92BF5DF9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D090-7895-466A-9BC6-3CEFA874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E8CE3-4E54-489B-A7A3-821B5235C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5A6B1-0EB2-4909-AE41-268EA5BB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4EE61-EEAA-402F-8685-A9DBD2A6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00DB8-4C16-4E71-B488-1A164822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7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1EBE3F-1559-4FBC-9321-1720FAE39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856E5-927E-43AF-A0A8-285C35252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46FC6-B8F7-48B1-B4E3-8F0B2A09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04DBB-12B5-4F62-BCCD-FF429C12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F664-A999-4643-A00C-89032AD5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7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2513-FE11-4E54-9ADD-9FBE7C55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CD32A-257B-4489-B683-4B22B9963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84081-5468-41FC-A345-D0A54CD1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2D1A8-6A7B-4D89-84A2-53B80CC0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380DD-9F05-4C5F-8736-E8F06D577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98A0-EAC7-4785-9EFB-C3ACBD71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A79A5-4176-4FC5-8CF2-AB8387EF0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B166D-4207-42A5-8E1E-19F50297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D1CD9-8144-4090-AEE8-D011B615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1BB24-2C42-470D-8E8D-4FE921D1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5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0F4A-7C54-4B84-97AD-8BFE5531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517A1-21BD-49C9-91E2-562A9F3DD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7652B-B62C-44B2-AE65-466B5B1D8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3851D-2ADE-448B-A85C-B448E22D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71AB1-D9C3-4909-A7F1-AEB84F67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3CF08-1405-4BFF-BFA2-93BA13A4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6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2B6C-ED07-49F4-B567-204995E7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78EF7-70CC-4E8B-B2B3-E988071ED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F5048-0F2A-4A7B-AE93-FC73BA789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4A8BF-B761-4178-83C1-EAEEA755C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ACFC2-E7A8-46B5-BB2E-8F1857AE0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1FE42-5EA9-4429-B6E6-075BB431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AEE7F-BB97-425E-B948-562EC3F5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F5DDF-E4F8-4E25-9D66-BA210D52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3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3663C-6606-4775-93ED-C4AFA846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2D2AE-14DB-455B-99CA-9CAB3577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38A2A-A3BE-4D64-A2B8-16C630EA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65449-9DFC-4269-92B3-27AFA78F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BC203-4BCE-4C41-BC4C-660BFFB4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74BEE-657E-48A9-AC97-F67AE1DC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7CBAE-8517-4044-96FE-F3BDDF3D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7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5F0A-791E-4383-B82A-982B15F2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819BB-63FF-4F36-9513-B6A574E3B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B9A49-F1B4-4254-B8B3-2587A9FF8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0B71A-7849-4A7D-BE62-B1987B30E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0525B-14D0-4582-B7DA-03E9849F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C3137-66B7-4609-9370-94D14E1F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1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032B-9CD4-4BFE-BDED-8A462837F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E5EAD-A6CA-421E-B56F-29543A167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039F1-4A87-4EF3-98D6-5016989F0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B9114-CD53-48F3-A2A2-70B0FED4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5C7B3-23E9-4B1E-959F-D7BEB707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252AC-9791-43D0-A38B-253810FD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8D11B7-09DE-4504-AFD2-9F7C4C9F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9C008-65E8-47F9-9864-EE7DC5423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D05BD-03AE-4DB4-8333-677B6CF3E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95EC-96ED-4E43-BDCF-B7BD73CF4A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B1A15-6596-49D6-B8D2-53C98ECCF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9032D-5F1C-4528-AE3D-3E860E810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9A561-B088-460A-B947-8BF1EDE1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54790-3F2D-457D-B2FC-7EEE7075C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Church Discipline/Accountability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AC0C8-6086-4466-BD9C-E8575F8896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6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C9A1-D936-4B41-A94B-5F424E29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Church Membership Taught in the 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DBB45-9771-47C7-8341-635F426D8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Church membership is a wise and helpful path for those who desire to walk together in obedience of the Lord.</a:t>
            </a:r>
          </a:p>
          <a:p>
            <a:r>
              <a:rPr lang="en-US" dirty="0"/>
              <a:t>Consider NT teachings on church government and church discipline.</a:t>
            </a:r>
          </a:p>
          <a:p>
            <a:r>
              <a:rPr lang="en-US" dirty="0"/>
              <a:t>Mutual accountability and thus the concept of covenant membership.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E82D1D-CBB0-4A1B-86E2-ECBBD3694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478" y="3899140"/>
            <a:ext cx="3779044" cy="2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2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75D1-FA12-4110-8CF1-93CBAE55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Church Government and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9777-140C-4142-97A9-32050F0D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church has elders or overseers who are supposed to equip (Eph. 4:11) and care for (Acts 20:28) and teach (1 Tim. 3:2) the members.</a:t>
            </a:r>
          </a:p>
          <a:p>
            <a:r>
              <a:rPr lang="en-US" dirty="0"/>
              <a:t>Members are supposed to respect (1 </a:t>
            </a:r>
            <a:r>
              <a:rPr lang="en-US" dirty="0" err="1"/>
              <a:t>Thes</a:t>
            </a:r>
            <a:r>
              <a:rPr lang="en-US" dirty="0"/>
              <a:t>. 5:12) and be submissive to (Heb. 13:17) these leaders.</a:t>
            </a:r>
          </a:p>
          <a:p>
            <a:r>
              <a:rPr lang="en-US" dirty="0"/>
              <a:t>They are servants, not masters (Luke 22:26).</a:t>
            </a:r>
          </a:p>
          <a:p>
            <a:r>
              <a:rPr lang="en-US" dirty="0"/>
              <a:t>Their leadership doesn’t replace the congregation of believers as the body with final authority under the Lord (Matt. 18:17; 1 Cor. 5:4).</a:t>
            </a:r>
          </a:p>
        </p:txBody>
      </p:sp>
    </p:spTree>
    <p:extLst>
      <p:ext uri="{BB962C8B-B14F-4D97-AF65-F5344CB8AC3E}">
        <p14:creationId xmlns:p14="http://schemas.microsoft.com/office/powerpoint/2010/main" val="370878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ADA5-E0D3-4A08-BA09-D3997843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Church Discipline Implies Membership of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19AB-B36F-4D3D-9B7A-74130E6CF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 toward reconciliation (Matt. 18:15-17).</a:t>
            </a:r>
          </a:p>
          <a:p>
            <a:r>
              <a:rPr lang="en-US" dirty="0"/>
              <a:t>Implies membership of accountability.</a:t>
            </a:r>
          </a:p>
          <a:p>
            <a:r>
              <a:rPr lang="en-US" dirty="0"/>
              <a:t>The biblical call for a </a:t>
            </a:r>
            <a:r>
              <a:rPr lang="en-US" b="1" dirty="0"/>
              <a:t>membership of mutual accountability </a:t>
            </a:r>
            <a:r>
              <a:rPr lang="en-US" dirty="0"/>
              <a:t>in a local body of believers suggests the need for believers to make </a:t>
            </a:r>
            <a:r>
              <a:rPr lang="en-US" b="1" dirty="0"/>
              <a:t>a covenant with one another</a:t>
            </a:r>
            <a:r>
              <a:rPr lang="en-US" dirty="0"/>
              <a:t>. This is simply implied in agreeing to hold each other accountable to walk in a manner pleasing to the Lord.</a:t>
            </a:r>
          </a:p>
        </p:txBody>
      </p:sp>
    </p:spTree>
    <p:extLst>
      <p:ext uri="{BB962C8B-B14F-4D97-AF65-F5344CB8AC3E}">
        <p14:creationId xmlns:p14="http://schemas.microsoft.com/office/powerpoint/2010/main" val="326194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Church Discipline/Accountability</vt:lpstr>
      <vt:lpstr>Is Church Membership Taught in the NT?</vt:lpstr>
      <vt:lpstr>Church Government and Accountability</vt:lpstr>
      <vt:lpstr>Church Discipline Implies Membership of Accountability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Discipline/Accountability</dc:title>
  <dc:creator>Murray Neudorf</dc:creator>
  <cp:lastModifiedBy>Murray Neudorf</cp:lastModifiedBy>
  <cp:revision>2</cp:revision>
  <dcterms:created xsi:type="dcterms:W3CDTF">2020-03-05T14:01:54Z</dcterms:created>
  <dcterms:modified xsi:type="dcterms:W3CDTF">2020-03-05T14:04:10Z</dcterms:modified>
</cp:coreProperties>
</file>