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47497F5-0A65-4D3E-AB24-981233ED0FD2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FF6EDE-DC45-40FE-81E5-16A31289A8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7497F5-0A65-4D3E-AB24-981233ED0FD2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FF6EDE-DC45-40FE-81E5-16A31289A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7497F5-0A65-4D3E-AB24-981233ED0FD2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FF6EDE-DC45-40FE-81E5-16A31289A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7497F5-0A65-4D3E-AB24-981233ED0FD2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FF6EDE-DC45-40FE-81E5-16A31289A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47497F5-0A65-4D3E-AB24-981233ED0FD2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FF6EDE-DC45-40FE-81E5-16A31289A8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7497F5-0A65-4D3E-AB24-981233ED0FD2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3FF6EDE-DC45-40FE-81E5-16A31289A8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7497F5-0A65-4D3E-AB24-981233ED0FD2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3FF6EDE-DC45-40FE-81E5-16A31289A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7497F5-0A65-4D3E-AB24-981233ED0FD2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FF6EDE-DC45-40FE-81E5-16A31289A8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7497F5-0A65-4D3E-AB24-981233ED0FD2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FF6EDE-DC45-40FE-81E5-16A31289A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47497F5-0A65-4D3E-AB24-981233ED0FD2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FF6EDE-DC45-40FE-81E5-16A31289A8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47497F5-0A65-4D3E-AB24-981233ED0FD2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FF6EDE-DC45-40FE-81E5-16A31289A8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47497F5-0A65-4D3E-AB24-981233ED0FD2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3FF6EDE-DC45-40FE-81E5-16A31289A8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Common Law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Taking examples of the past </a:t>
            </a:r>
          </a:p>
          <a:p>
            <a:r>
              <a:rPr lang="en-US" sz="4000" dirty="0" smtClean="0"/>
              <a:t>This law follows the rule of precedent</a:t>
            </a:r>
          </a:p>
          <a:p>
            <a:r>
              <a:rPr lang="en-US" sz="4000" dirty="0" smtClean="0"/>
              <a:t>The original case set the pattern for the rest (precedent)</a:t>
            </a:r>
          </a:p>
          <a:p>
            <a:pPr lvl="4"/>
            <a:r>
              <a:rPr lang="en-US" sz="2800" dirty="0" smtClean="0"/>
              <a:t>(Roe vs. Wade – precedent setting abortion case)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Roe vs. Wade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In 1973 the United States Supreme Court ruled in </a:t>
            </a:r>
            <a:r>
              <a:rPr lang="en-US" dirty="0" err="1" smtClean="0"/>
              <a:t>favour</a:t>
            </a:r>
            <a:r>
              <a:rPr lang="en-US" dirty="0" smtClean="0"/>
              <a:t> of a woman’s right to have an abortion.</a:t>
            </a:r>
          </a:p>
          <a:p>
            <a:pPr>
              <a:buNone/>
            </a:pPr>
            <a:r>
              <a:rPr lang="en-US" dirty="0" smtClean="0"/>
              <a:t>They also decided that this right must be balanced against protecting prenatal life and the woman’s health.</a:t>
            </a:r>
          </a:p>
          <a:p>
            <a:pPr>
              <a:buNone/>
            </a:pPr>
            <a:r>
              <a:rPr lang="en-US" dirty="0" smtClean="0"/>
              <a:t>The resolved that a person has the right to an abortion up to the point of viability (viable being potentially able to live outside the mother’s womb, albeit with artificial aid).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Civil Law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An organized body of rules governing relationships</a:t>
            </a:r>
            <a:r>
              <a:rPr lang="en-US" sz="4000" dirty="0" smtClean="0"/>
              <a:t>. (Everything that is not Criminal Law)</a:t>
            </a:r>
            <a:endParaRPr lang="en-US" sz="4000" dirty="0" smtClean="0"/>
          </a:p>
          <a:p>
            <a:endParaRPr lang="en-US" dirty="0"/>
          </a:p>
          <a:p>
            <a:pPr lvl="4"/>
            <a:r>
              <a:rPr lang="en-US" sz="2800" dirty="0" smtClean="0"/>
              <a:t>(ex. contracts, suing, custody laws)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Statute Law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Laws written by the government that are written down.  They override common law.</a:t>
            </a:r>
          </a:p>
          <a:p>
            <a:endParaRPr lang="en-US" dirty="0"/>
          </a:p>
          <a:p>
            <a:pPr lvl="4"/>
            <a:r>
              <a:rPr lang="en-US" sz="2800" dirty="0" smtClean="0"/>
              <a:t>(ex. max. 80km/h on unmarked grid roads)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 smtClean="0"/>
              <a:t>Magna </a:t>
            </a:r>
            <a:r>
              <a:rPr lang="en-CA" sz="4000" dirty="0" err="1" smtClean="0"/>
              <a:t>Carta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beginning of statute law</a:t>
            </a:r>
          </a:p>
          <a:p>
            <a:r>
              <a:rPr lang="en-CA" dirty="0" smtClean="0"/>
              <a:t>The king had always been viewed as above the law</a:t>
            </a:r>
          </a:p>
          <a:p>
            <a:r>
              <a:rPr lang="en-CA" dirty="0" smtClean="0"/>
              <a:t>In 1215 King John was forced to sign the Magna </a:t>
            </a:r>
            <a:r>
              <a:rPr lang="en-CA" dirty="0" err="1" smtClean="0"/>
              <a:t>Carta</a:t>
            </a:r>
            <a:r>
              <a:rPr lang="en-CA" dirty="0" smtClean="0"/>
              <a:t> by the nobles which subjected the king to the rule of law</a:t>
            </a:r>
          </a:p>
          <a:p>
            <a:r>
              <a:rPr lang="en-CA" dirty="0" smtClean="0"/>
              <a:t>It outlined new judicial solutions</a:t>
            </a:r>
          </a:p>
          <a:p>
            <a:pPr lvl="2"/>
            <a:r>
              <a:rPr lang="en-CA" dirty="0" smtClean="0"/>
              <a:t>(ex. prevented people from being unlawfully detained)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Criminal Law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Laws against certain illegal activities for public safety.  Government must both protect society and the human rights of the accused.</a:t>
            </a:r>
          </a:p>
          <a:p>
            <a:endParaRPr lang="en-US" dirty="0"/>
          </a:p>
          <a:p>
            <a:pPr lvl="4"/>
            <a:r>
              <a:rPr lang="en-US" sz="2800" dirty="0" smtClean="0"/>
              <a:t>(ex. second degree murder)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vs. Private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Law – regulates relationships between people and </a:t>
            </a:r>
            <a:r>
              <a:rPr lang="en-US" smtClean="0"/>
              <a:t>the government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Private Law – regulates relationships between individuals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84396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45</TotalTime>
  <Words>278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Types of Law</vt:lpstr>
      <vt:lpstr>Common Law</vt:lpstr>
      <vt:lpstr>Roe vs. Wade</vt:lpstr>
      <vt:lpstr>Civil Law</vt:lpstr>
      <vt:lpstr>Statute Law</vt:lpstr>
      <vt:lpstr>Magna Carta</vt:lpstr>
      <vt:lpstr>Criminal Law</vt:lpstr>
      <vt:lpstr>Public vs. Private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Law</dc:title>
  <dc:creator>Murray Neudorf</dc:creator>
  <cp:lastModifiedBy>Murray Neudorf</cp:lastModifiedBy>
  <cp:revision>6</cp:revision>
  <dcterms:created xsi:type="dcterms:W3CDTF">2012-01-31T02:27:54Z</dcterms:created>
  <dcterms:modified xsi:type="dcterms:W3CDTF">2013-02-05T14:21:23Z</dcterms:modified>
</cp:coreProperties>
</file>