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60"/>
  </p:normalViewPr>
  <p:slideViewPr>
    <p:cSldViewPr snapToGrid="0">
      <p:cViewPr varScale="1">
        <p:scale>
          <a:sx n="39" d="100"/>
          <a:sy n="39" d="100"/>
        </p:scale>
        <p:origin x="84" y="17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A5261-8DFC-4D44-8345-57F3C0C742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944B34-5EBF-4AF5-9BAF-A105BFBC64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144EDE-577C-47B8-8F2E-D324D4038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AA4DF-EFE4-47BE-B092-4D5AF000B850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C1FB0-711D-4838-A425-E77D98010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4ECCC-365A-4737-B504-F7796D045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C869C-AA16-49B9-B0DD-15AD0EA0FD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265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4B48C-BD92-43AA-9E7D-4A4EE69E4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FA5E52-A938-4AC6-9802-3B0146F1E2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FED39-9FEA-4165-82D8-E869C432C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AA4DF-EFE4-47BE-B092-4D5AF000B850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C7A43-497E-414A-B201-D9DE1A3B1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5BDB4C-BC20-42E3-ACF5-4843ED50C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C869C-AA16-49B9-B0DD-15AD0EA0FD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002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8EEAC9-9614-4DC2-AC55-0E5B4F73B6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A9596A-D084-425C-9512-C9A7816F2E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5E8C9-7075-47B9-A002-0831A89F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AA4DF-EFE4-47BE-B092-4D5AF000B850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C308F8-DCE3-4925-B87A-F5126520A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1CA78-4797-463F-9E6D-073D7E4BA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C869C-AA16-49B9-B0DD-15AD0EA0FD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126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45FBF-B753-4588-9032-42BC059E5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BBFC5-A55E-4CB4-A961-074BA0E6AB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22F14-1BCB-4CD6-BED5-B62DD4C2F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AA4DF-EFE4-47BE-B092-4D5AF000B850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2EEBB-598C-48D9-AED9-D1C91E874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6926C-D20D-41D5-97A2-957ACD8FD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C869C-AA16-49B9-B0DD-15AD0EA0FD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26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66971-A305-47EF-9035-E504D3B9A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BFD62B-3E5D-439D-B47D-01FFA9725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2FF52-6DB7-420D-8F71-F64F4C329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AA4DF-EFE4-47BE-B092-4D5AF000B850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B6CF29-56CD-4240-AE5F-846FCF4C5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4CDC7F-936A-492E-A03F-9EDD5069F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C869C-AA16-49B9-B0DD-15AD0EA0FD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6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5122D-13D0-4951-8956-8AD1E744F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6CDD0-74FE-4651-A7F4-BED688D7CA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4A28D6-5D2A-4CB6-978F-D927E4925D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652302-B01C-46FE-8B51-65D99AF7D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AA4DF-EFE4-47BE-B092-4D5AF000B850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98D49-716F-4DD1-9D03-6B15F05D5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CBB074-7183-4402-80C4-E4D0D512F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C869C-AA16-49B9-B0DD-15AD0EA0FD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694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84225-2547-42F6-A67F-44B17DC83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3522B-E617-4D99-A328-D2877F5537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CE936E-B0DC-4327-8EE3-518A0D4A82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921FEE-5528-40E2-A1C4-5086340DD0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1D9F79-2255-4F52-84CF-32514F3800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35BD85-8809-4FD2-B3C5-03AAF640D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AA4DF-EFE4-47BE-B092-4D5AF000B850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76340-4E19-4C19-AF00-AE32461E2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F01EC0-F30A-4827-9DB4-0065EC3DA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C869C-AA16-49B9-B0DD-15AD0EA0FD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671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182DD-FEDC-4AE4-A7C3-AC40A2708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A82DD7-A29E-4533-B45C-6AD9A963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AA4DF-EFE4-47BE-B092-4D5AF000B850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D926B1-4428-4813-912E-38A59062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F59EED-ABC5-47E2-B94B-AD766A779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C869C-AA16-49B9-B0DD-15AD0EA0FD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1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8ED815-69C8-4A31-8C81-5BCC4B8BF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AA4DF-EFE4-47BE-B092-4D5AF000B850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473735-C38D-4BD0-974D-1748CA91E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5B50E0-7B0D-43C8-B830-002D94999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C869C-AA16-49B9-B0DD-15AD0EA0FD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721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AD01C-94A3-4EB1-9260-F8CD878B0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6DE8A-C3DA-4E46-AA24-2C1AE1411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0007B7-B777-45DB-B8DE-35C5A6C73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8B250F-21D7-4833-82D0-601C60534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AA4DF-EFE4-47BE-B092-4D5AF000B850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2C62D9-438F-45D0-AD4D-92635E698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BF15F3-79BA-4204-8719-AC1444FFA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C869C-AA16-49B9-B0DD-15AD0EA0FD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645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8E914-BD49-419B-ADA0-7338A81D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5B0343-C75B-47C1-9028-6B39F22BE7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97A8D3-E33D-418B-B059-0C40F46A12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EE1EA1-D73A-42E1-8288-F410A7CD1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AA4DF-EFE4-47BE-B092-4D5AF000B850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88BFD5-E50D-44D8-9668-AD0486236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6D66B5-BDFE-4E53-B12F-1A360F41E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C869C-AA16-49B9-B0DD-15AD0EA0FD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60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D42D94-DFF7-4CE5-B317-13513ACA7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6DEC2E-FA60-4922-9A23-D1B1F18EE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C678D-B07B-4A6D-87E5-2479CDA45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AA4DF-EFE4-47BE-B092-4D5AF000B850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571A1-4CF0-40DC-8569-37AB946110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4828D-11C4-4475-9C27-7049BDF09D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C869C-AA16-49B9-B0DD-15AD0EA0FD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529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1C6A8-2C20-4BC3-AE41-C86DBBEE45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8A1CC3-4954-4682-9088-DC19CAB57B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The Canadian Flag Debate</a:t>
            </a:r>
          </a:p>
        </p:txBody>
      </p:sp>
    </p:spTree>
    <p:extLst>
      <p:ext uri="{BB962C8B-B14F-4D97-AF65-F5344CB8AC3E}">
        <p14:creationId xmlns:p14="http://schemas.microsoft.com/office/powerpoint/2010/main" val="669010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B9AC16B-596E-4AE6-B26C-D64528ACCE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3907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50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8C962F9-630D-4FC8-A29E-C0F8AE1500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" b="2997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332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765BF41-307D-4B14-A4AF-D065DE53E3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20" r="1" b="1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30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92C64-B8BE-40DB-9D69-698B3278C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3B97E2C-B373-4BC1-A058-BBB9B6C9F4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5433" y="740172"/>
            <a:ext cx="10421296" cy="537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172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BD699-6934-42BA-899D-950BAE164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90B44A0-6B5E-4A99-9B03-3C202D79FA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6917" y="750490"/>
            <a:ext cx="8547154" cy="535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55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D37A0-21C4-49E5-9EAF-33AC6EBA3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7FB5D4B-091A-47CD-8A52-6D2B2286E7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2325" y="490603"/>
            <a:ext cx="7609141" cy="587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73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44EB4-8A70-406B-A9E4-3C02900A5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B08831B-4963-4268-9CC9-37190FB8CA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9754" y="624724"/>
            <a:ext cx="9492492" cy="560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55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808ED-6CEF-46CE-95AB-E3B5177F9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1A8B4C8-B1A3-4043-A12D-2E6EB7C5A5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3753" y="514302"/>
            <a:ext cx="8388641" cy="582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765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F5D4A-5C77-4F38-B903-3BD12F9F3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9C3CAD7-2062-4EBA-9C8C-211B30795B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7415" y="679597"/>
            <a:ext cx="7517170" cy="581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465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</Words>
  <Application>Microsoft Office PowerPoint</Application>
  <PresentationFormat>Widescreen</PresentationFormat>
  <Paragraphs>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Impact</vt:lpstr>
      <vt:lpstr>Office Theme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Murray Neudorf</dc:creator>
  <cp:lastModifiedBy>Murray Neudorf</cp:lastModifiedBy>
  <cp:revision>1</cp:revision>
  <dcterms:created xsi:type="dcterms:W3CDTF">2022-01-20T22:21:52Z</dcterms:created>
  <dcterms:modified xsi:type="dcterms:W3CDTF">2022-01-20T22:26:00Z</dcterms:modified>
</cp:coreProperties>
</file>