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1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Battle of 1812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Primary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090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5170897" cy="581332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Who are the two people in the picture?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Describe their reaction to what is happening.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What do you think is happening in the picture?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4470" y="373961"/>
            <a:ext cx="4389665" cy="604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531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5</TotalTime>
  <Words>14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Century Gothic</vt:lpstr>
      <vt:lpstr>Mesh</vt:lpstr>
      <vt:lpstr>Battle of 1812</vt:lpstr>
      <vt:lpstr>Who are the two people in the picture?   Describe their reaction to what is happening.   What do you think is happening in the picture?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Battle of 1812</dc:title>
  <dc:creator>Murray Neudorf</dc:creator>
  <cp:lastModifiedBy>Murray Neudorf</cp:lastModifiedBy>
  <cp:revision>1</cp:revision>
  <dcterms:created xsi:type="dcterms:W3CDTF">2018-10-11T03:23:56Z</dcterms:created>
  <dcterms:modified xsi:type="dcterms:W3CDTF">2018-10-11T03:29:09Z</dcterms:modified>
</cp:coreProperties>
</file>