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19" autoAdjust="0"/>
  </p:normalViewPr>
  <p:slideViewPr>
    <p:cSldViewPr snapToGrid="0">
      <p:cViewPr varScale="1">
        <p:scale>
          <a:sx n="31" d="100"/>
          <a:sy n="31" d="100"/>
        </p:scale>
        <p:origin x="72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20388-033C-4F50-855E-9E77AF0A10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13" t="12817" r="34796" b="20827"/>
          <a:stretch/>
        </p:blipFill>
        <p:spPr>
          <a:xfrm>
            <a:off x="0" y="-124019"/>
            <a:ext cx="12191979" cy="71060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510" y="931065"/>
            <a:ext cx="4775075" cy="1630906"/>
          </a:xfrm>
        </p:spPr>
        <p:txBody>
          <a:bodyPr>
            <a:normAutofit/>
          </a:bodyPr>
          <a:lstStyle/>
          <a:p>
            <a:r>
              <a:rPr lang="en-US" sz="4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Analyzing Political Cartoons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36AED56-6ABA-4289-8909-5B9D1F273801}"/>
              </a:ext>
            </a:extLst>
          </p:cNvPr>
          <p:cNvPicPr/>
          <p:nvPr/>
        </p:nvPicPr>
        <p:blipFill rotWithShape="1">
          <a:blip r:embed="rId2"/>
          <a:srcRect l="9643" t="10006" r="33988" b="18956"/>
          <a:stretch/>
        </p:blipFill>
        <p:spPr bwMode="auto">
          <a:xfrm>
            <a:off x="6993646" y="1219199"/>
            <a:ext cx="4876801" cy="406275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B989278-E9F8-4EEB-B49A-1AF7DC391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0" y="699744"/>
            <a:ext cx="4362450" cy="1371600"/>
          </a:xfrm>
        </p:spPr>
        <p:txBody>
          <a:bodyPr/>
          <a:lstStyle/>
          <a:p>
            <a:r>
              <a:rPr lang="en-US" dirty="0"/>
              <a:t>What to Look For: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DB583-9693-428A-9BE9-9234BDBFACA1}"/>
              </a:ext>
            </a:extLst>
          </p:cNvPr>
          <p:cNvSpPr txBox="1"/>
          <p:nvPr/>
        </p:nvSpPr>
        <p:spPr>
          <a:xfrm>
            <a:off x="2940930" y="1750362"/>
            <a:ext cx="60601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Symbolism</a:t>
            </a:r>
          </a:p>
          <a:p>
            <a:endParaRPr lang="en-US" sz="3200" dirty="0"/>
          </a:p>
          <a:p>
            <a:r>
              <a:rPr lang="en-US" sz="3200" dirty="0"/>
              <a:t>Exaggeration</a:t>
            </a:r>
          </a:p>
          <a:p>
            <a:endParaRPr lang="en-US" sz="3200" dirty="0"/>
          </a:p>
          <a:p>
            <a:r>
              <a:rPr lang="en-US" sz="3200" dirty="0"/>
              <a:t>Labeling</a:t>
            </a:r>
          </a:p>
          <a:p>
            <a:endParaRPr lang="en-US" sz="3200" dirty="0"/>
          </a:p>
          <a:p>
            <a:r>
              <a:rPr lang="en-US" sz="3200" dirty="0"/>
              <a:t>Analogy</a:t>
            </a:r>
          </a:p>
          <a:p>
            <a:endParaRPr lang="en-US" sz="3200" dirty="0"/>
          </a:p>
          <a:p>
            <a:r>
              <a:rPr lang="en-US" sz="3200" dirty="0"/>
              <a:t>Irony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1026" name="Picture 2" descr="10 Political Cartoon ideas | political cartoons, political humor, cartoon">
            <a:extLst>
              <a:ext uri="{FF2B5EF4-FFF2-40B4-BE49-F238E27FC236}">
                <a16:creationId xmlns:a16="http://schemas.microsoft.com/office/drawing/2014/main" id="{CB15722C-08F5-456F-A83D-3BCB963C29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7565" y="517923"/>
            <a:ext cx="6643276" cy="56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531067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F02F95-C5D0-480E-A68D-A30893E88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185" y="643467"/>
            <a:ext cx="7007630" cy="55710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9025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314C3F-1BE5-453F-B369-816F7EE6D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4176" y="643467"/>
            <a:ext cx="4303648" cy="55710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5748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C2E21C-4D04-4760-905D-E9445145B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591" y="643467"/>
            <a:ext cx="7710817" cy="55710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764037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92E9E5-79AF-4029-8FCA-9C327D54FD8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Avenir Next LT Pro Light</vt:lpstr>
      <vt:lpstr>Garamond</vt:lpstr>
      <vt:lpstr>SavonVTI</vt:lpstr>
      <vt:lpstr>Analyzing Political Cartoons</vt:lpstr>
      <vt:lpstr>What to Look For: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2021-01-21T21:57:51Z</dcterms:created>
  <dcterms:modified xsi:type="dcterms:W3CDTF">2021-01-21T21:59:54Z</dcterms:modified>
</cp:coreProperties>
</file>